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5.xml" ContentType="application/inkml+xml"/>
  <Override PartName="/ppt/ink/ink6.xml" ContentType="application/inkml+xml"/>
  <Override PartName="/ppt/notesSlides/notesSlide4.xml" ContentType="application/vnd.openxmlformats-officedocument.presentationml.notesSlide+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Lst>
  <p:notesMasterIdLst>
    <p:notesMasterId r:id="rId11"/>
  </p:notesMasterIdLst>
  <p:sldIdLst>
    <p:sldId id="280" r:id="rId5"/>
    <p:sldId id="279" r:id="rId6"/>
    <p:sldId id="282" r:id="rId7"/>
    <p:sldId id="281" r:id="rId8"/>
    <p:sldId id="284" r:id="rId9"/>
    <p:sldId id="28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D76136-AD70-25E5-E892-733B67AC05C4}" name="Efrat Noam" initials="" userId="efnoam@microsoft.com" providerId="O365"/>
  <p188:author id="{D1AAE05B-CBD6-738C-3596-C2DB1FA95A76}" name="Efrat Noam" initials="EN" userId="S::efnoam@microsoft.com::45c219e8-4f76-4eea-9aa7-93a975fb6ac5" providerId="AD"/>
  <p188:author id="{B5549368-1CA3-F857-CF45-B61D8B788994}" name="Mark Pullen" initials="MP" userId="S::mapulle@microsoft.com::0e1c563d-c626-4ea4-ba1d-820d2e5a0394" providerId="AD"/>
  <p188:author id="{4E7D27A6-C217-7081-F6F7-7255F097FE5F}" name="Koby Koren" initials="KK" userId="S::kobyk@microsoft.com::8a8518aa-9872-44e1-b1d0-2ba8244873de" providerId="AD"/>
  <p188:author id="{D0ACFDBE-2CC8-84AB-71A1-E2765AA300C0}" name="Ofer Shezaf" initials="OS" userId="S::ofshezaf@microsoft.com::1d85e0d9-df57-4c62-b634-55f08802ddc8" providerId="AD"/>
  <p188:author id="{07DE9DF5-2C64-3579-2951-1C7F65C5E7E2}" name="Vidhi Agarwal" initials="VA" userId="S::vidhia@microsoft.com::0e5fdc95-3ceb-4942-894f-9c9bd4e335d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lini Pasupneti" initials="SP" lastIdx="1" clrIdx="0">
    <p:extLst>
      <p:ext uri="{19B8F6BF-5375-455C-9EA6-DF929625EA0E}">
        <p15:presenceInfo xmlns:p15="http://schemas.microsoft.com/office/powerpoint/2012/main" userId="S::shpasupn@microsoft.com::8e9b9812-38aa-43e9-a947-4bb52b25d9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FBFAF6"/>
    <a:srgbClr val="EBEEF1"/>
    <a:srgbClr val="0078D4"/>
    <a:srgbClr val="515151"/>
    <a:srgbClr val="F2F2F2"/>
    <a:srgbClr val="59B4D9"/>
    <a:srgbClr val="83C7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8CFB47-40DF-472D-AA48-24BA9C13371C}" v="473" dt="2022-09-26T12:02:18.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82" autoAdjust="0"/>
  </p:normalViewPr>
  <p:slideViewPr>
    <p:cSldViewPr snapToGrid="0">
      <p:cViewPr>
        <p:scale>
          <a:sx n="71" d="100"/>
          <a:sy n="71" d="100"/>
        </p:scale>
        <p:origin x="3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fer Shezaf" userId="1d85e0d9-df57-4c62-b634-55f08802ddc8" providerId="ADAL" clId="{F28CFB47-40DF-472D-AA48-24BA9C13371C}"/>
    <pc:docChg chg="undo custSel addSld delSld modSld">
      <pc:chgData name="Ofer Shezaf" userId="1d85e0d9-df57-4c62-b634-55f08802ddc8" providerId="ADAL" clId="{F28CFB47-40DF-472D-AA48-24BA9C13371C}" dt="2022-09-26T12:15:15.923" v="791"/>
      <pc:docMkLst>
        <pc:docMk/>
      </pc:docMkLst>
      <pc:sldChg chg="addSp delSp modSp mod modTransition delAnim modAnim">
        <pc:chgData name="Ofer Shezaf" userId="1d85e0d9-df57-4c62-b634-55f08802ddc8" providerId="ADAL" clId="{F28CFB47-40DF-472D-AA48-24BA9C13371C}" dt="2022-09-26T11:17:04.071" v="664"/>
        <pc:sldMkLst>
          <pc:docMk/>
          <pc:sldMk cId="2243680763" sldId="279"/>
        </pc:sldMkLst>
        <pc:spChg chg="mod">
          <ac:chgData name="Ofer Shezaf" userId="1d85e0d9-df57-4c62-b634-55f08802ddc8" providerId="ADAL" clId="{F28CFB47-40DF-472D-AA48-24BA9C13371C}" dt="2022-09-26T11:13:03.579" v="646" actId="18245"/>
          <ac:spMkLst>
            <pc:docMk/>
            <pc:sldMk cId="2243680763" sldId="279"/>
            <ac:spMk id="8" creationId="{354CC2DA-DD35-BB34-A0A5-3140B72135FA}"/>
          </ac:spMkLst>
        </pc:spChg>
        <pc:spChg chg="mod">
          <ac:chgData name="Ofer Shezaf" userId="1d85e0d9-df57-4c62-b634-55f08802ddc8" providerId="ADAL" clId="{F28CFB47-40DF-472D-AA48-24BA9C13371C}" dt="2022-09-26T11:13:03.579" v="646" actId="18245"/>
          <ac:spMkLst>
            <pc:docMk/>
            <pc:sldMk cId="2243680763" sldId="279"/>
            <ac:spMk id="9" creationId="{EE636EB9-9CF9-FB0C-7427-AFB02F555BFA}"/>
          </ac:spMkLst>
        </pc:spChg>
        <pc:spChg chg="mod">
          <ac:chgData name="Ofer Shezaf" userId="1d85e0d9-df57-4c62-b634-55f08802ddc8" providerId="ADAL" clId="{F28CFB47-40DF-472D-AA48-24BA9C13371C}" dt="2022-09-26T11:13:03.579" v="646" actId="18245"/>
          <ac:spMkLst>
            <pc:docMk/>
            <pc:sldMk cId="2243680763" sldId="279"/>
            <ac:spMk id="10" creationId="{0D413B17-F7F7-0F3E-E446-EC03A8F912E7}"/>
          </ac:spMkLst>
        </pc:spChg>
        <pc:spChg chg="mod">
          <ac:chgData name="Ofer Shezaf" userId="1d85e0d9-df57-4c62-b634-55f08802ddc8" providerId="ADAL" clId="{F28CFB47-40DF-472D-AA48-24BA9C13371C}" dt="2022-09-26T11:13:03.579" v="646" actId="18245"/>
          <ac:spMkLst>
            <pc:docMk/>
            <pc:sldMk cId="2243680763" sldId="279"/>
            <ac:spMk id="11" creationId="{B6C0E0CE-4007-AC99-9648-29443AE6EE24}"/>
          </ac:spMkLst>
        </pc:spChg>
        <pc:spChg chg="mod">
          <ac:chgData name="Ofer Shezaf" userId="1d85e0d9-df57-4c62-b634-55f08802ddc8" providerId="ADAL" clId="{F28CFB47-40DF-472D-AA48-24BA9C13371C}" dt="2022-09-26T11:13:03.579" v="646" actId="18245"/>
          <ac:spMkLst>
            <pc:docMk/>
            <pc:sldMk cId="2243680763" sldId="279"/>
            <ac:spMk id="12" creationId="{AC27D60A-899A-ABF0-83B0-9EDE4F1F7541}"/>
          </ac:spMkLst>
        </pc:spChg>
        <pc:spChg chg="mod">
          <ac:chgData name="Ofer Shezaf" userId="1d85e0d9-df57-4c62-b634-55f08802ddc8" providerId="ADAL" clId="{F28CFB47-40DF-472D-AA48-24BA9C13371C}" dt="2022-09-26T11:13:03.579" v="646" actId="18245"/>
          <ac:spMkLst>
            <pc:docMk/>
            <pc:sldMk cId="2243680763" sldId="279"/>
            <ac:spMk id="13" creationId="{00F94F5F-D7F7-EFF6-6C30-124C652CABFA}"/>
          </ac:spMkLst>
        </pc:spChg>
        <pc:spChg chg="mod">
          <ac:chgData name="Ofer Shezaf" userId="1d85e0d9-df57-4c62-b634-55f08802ddc8" providerId="ADAL" clId="{F28CFB47-40DF-472D-AA48-24BA9C13371C}" dt="2022-09-26T11:13:03.579" v="646" actId="18245"/>
          <ac:spMkLst>
            <pc:docMk/>
            <pc:sldMk cId="2243680763" sldId="279"/>
            <ac:spMk id="14" creationId="{1F489083-0DF0-B040-DA3A-A4F6E19BEF39}"/>
          </ac:spMkLst>
        </pc:spChg>
        <pc:spChg chg="mod">
          <ac:chgData name="Ofer Shezaf" userId="1d85e0d9-df57-4c62-b634-55f08802ddc8" providerId="ADAL" clId="{F28CFB47-40DF-472D-AA48-24BA9C13371C}" dt="2022-09-26T11:13:03.579" v="646" actId="18245"/>
          <ac:spMkLst>
            <pc:docMk/>
            <pc:sldMk cId="2243680763" sldId="279"/>
            <ac:spMk id="15" creationId="{807944E9-509D-A25C-C49F-3255050E9E0B}"/>
          </ac:spMkLst>
        </pc:spChg>
        <pc:spChg chg="mod">
          <ac:chgData name="Ofer Shezaf" userId="1d85e0d9-df57-4c62-b634-55f08802ddc8" providerId="ADAL" clId="{F28CFB47-40DF-472D-AA48-24BA9C13371C}" dt="2022-09-26T11:13:03.579" v="646" actId="18245"/>
          <ac:spMkLst>
            <pc:docMk/>
            <pc:sldMk cId="2243680763" sldId="279"/>
            <ac:spMk id="16" creationId="{E335F5C3-5FB8-B42E-3C76-03900AF6444E}"/>
          </ac:spMkLst>
        </pc:spChg>
        <pc:spChg chg="mod">
          <ac:chgData name="Ofer Shezaf" userId="1d85e0d9-df57-4c62-b634-55f08802ddc8" providerId="ADAL" clId="{F28CFB47-40DF-472D-AA48-24BA9C13371C}" dt="2022-09-26T11:13:03.579" v="646" actId="18245"/>
          <ac:spMkLst>
            <pc:docMk/>
            <pc:sldMk cId="2243680763" sldId="279"/>
            <ac:spMk id="17" creationId="{2110F218-FCE2-D731-4A2D-7A7A8390CEBD}"/>
          </ac:spMkLst>
        </pc:spChg>
        <pc:spChg chg="mod">
          <ac:chgData name="Ofer Shezaf" userId="1d85e0d9-df57-4c62-b634-55f08802ddc8" providerId="ADAL" clId="{F28CFB47-40DF-472D-AA48-24BA9C13371C}" dt="2022-09-26T11:13:03.579" v="646" actId="18245"/>
          <ac:spMkLst>
            <pc:docMk/>
            <pc:sldMk cId="2243680763" sldId="279"/>
            <ac:spMk id="18" creationId="{55030D63-64AB-7048-EA38-0AC8DC7719E3}"/>
          </ac:spMkLst>
        </pc:spChg>
        <pc:spChg chg="mod">
          <ac:chgData name="Ofer Shezaf" userId="1d85e0d9-df57-4c62-b634-55f08802ddc8" providerId="ADAL" clId="{F28CFB47-40DF-472D-AA48-24BA9C13371C}" dt="2022-09-26T11:13:03.579" v="646" actId="18245"/>
          <ac:spMkLst>
            <pc:docMk/>
            <pc:sldMk cId="2243680763" sldId="279"/>
            <ac:spMk id="19" creationId="{249AAF51-940E-43A8-CA06-2974050FFE50}"/>
          </ac:spMkLst>
        </pc:spChg>
        <pc:spChg chg="mod">
          <ac:chgData name="Ofer Shezaf" userId="1d85e0d9-df57-4c62-b634-55f08802ddc8" providerId="ADAL" clId="{F28CFB47-40DF-472D-AA48-24BA9C13371C}" dt="2022-09-26T11:13:03.579" v="646" actId="18245"/>
          <ac:spMkLst>
            <pc:docMk/>
            <pc:sldMk cId="2243680763" sldId="279"/>
            <ac:spMk id="20" creationId="{0E70D6A3-4765-3E53-0E2B-9952E6207234}"/>
          </ac:spMkLst>
        </pc:spChg>
        <pc:spChg chg="mod">
          <ac:chgData name="Ofer Shezaf" userId="1d85e0d9-df57-4c62-b634-55f08802ddc8" providerId="ADAL" clId="{F28CFB47-40DF-472D-AA48-24BA9C13371C}" dt="2022-09-26T11:12:59.618" v="645" actId="18245"/>
          <ac:spMkLst>
            <pc:docMk/>
            <pc:sldMk cId="2243680763" sldId="279"/>
            <ac:spMk id="21" creationId="{F5E5A625-7B7F-DD43-2DBD-CE662DD3E799}"/>
          </ac:spMkLst>
        </pc:spChg>
        <pc:spChg chg="mod topLvl">
          <ac:chgData name="Ofer Shezaf" userId="1d85e0d9-df57-4c62-b634-55f08802ddc8" providerId="ADAL" clId="{F28CFB47-40DF-472D-AA48-24BA9C13371C}" dt="2022-09-26T11:13:14.215" v="648" actId="165"/>
          <ac:spMkLst>
            <pc:docMk/>
            <pc:sldMk cId="2243680763" sldId="279"/>
            <ac:spMk id="23" creationId="{3B7EEADA-71BB-363F-3881-63DF479708FC}"/>
          </ac:spMkLst>
        </pc:spChg>
        <pc:spChg chg="mod topLvl">
          <ac:chgData name="Ofer Shezaf" userId="1d85e0d9-df57-4c62-b634-55f08802ddc8" providerId="ADAL" clId="{F28CFB47-40DF-472D-AA48-24BA9C13371C}" dt="2022-09-26T11:13:14.215" v="648" actId="165"/>
          <ac:spMkLst>
            <pc:docMk/>
            <pc:sldMk cId="2243680763" sldId="279"/>
            <ac:spMk id="24" creationId="{22B89F6C-1D20-96D0-98CF-D8250F2601D2}"/>
          </ac:spMkLst>
        </pc:spChg>
        <pc:spChg chg="mod topLvl">
          <ac:chgData name="Ofer Shezaf" userId="1d85e0d9-df57-4c62-b634-55f08802ddc8" providerId="ADAL" clId="{F28CFB47-40DF-472D-AA48-24BA9C13371C}" dt="2022-09-26T11:13:14.215" v="648" actId="165"/>
          <ac:spMkLst>
            <pc:docMk/>
            <pc:sldMk cId="2243680763" sldId="279"/>
            <ac:spMk id="25" creationId="{3C0A007C-ECF2-52E9-F77B-5EB2F68466FF}"/>
          </ac:spMkLst>
        </pc:spChg>
        <pc:spChg chg="mod topLvl">
          <ac:chgData name="Ofer Shezaf" userId="1d85e0d9-df57-4c62-b634-55f08802ddc8" providerId="ADAL" clId="{F28CFB47-40DF-472D-AA48-24BA9C13371C}" dt="2022-09-26T11:13:14.215" v="648" actId="165"/>
          <ac:spMkLst>
            <pc:docMk/>
            <pc:sldMk cId="2243680763" sldId="279"/>
            <ac:spMk id="26" creationId="{BEED5697-74F0-A92B-FBCB-73C7B6D76460}"/>
          </ac:spMkLst>
        </pc:spChg>
        <pc:spChg chg="mod topLvl">
          <ac:chgData name="Ofer Shezaf" userId="1d85e0d9-df57-4c62-b634-55f08802ddc8" providerId="ADAL" clId="{F28CFB47-40DF-472D-AA48-24BA9C13371C}" dt="2022-09-26T11:13:14.215" v="648" actId="165"/>
          <ac:spMkLst>
            <pc:docMk/>
            <pc:sldMk cId="2243680763" sldId="279"/>
            <ac:spMk id="27" creationId="{8D07F38F-28F7-1CC1-E5E1-5FDE437B9AFA}"/>
          </ac:spMkLst>
        </pc:spChg>
        <pc:spChg chg="mod topLvl">
          <ac:chgData name="Ofer Shezaf" userId="1d85e0d9-df57-4c62-b634-55f08802ddc8" providerId="ADAL" clId="{F28CFB47-40DF-472D-AA48-24BA9C13371C}" dt="2022-09-26T11:13:14.215" v="648" actId="165"/>
          <ac:spMkLst>
            <pc:docMk/>
            <pc:sldMk cId="2243680763" sldId="279"/>
            <ac:spMk id="28" creationId="{490442CB-6B65-B650-116A-D22C5BB23DB7}"/>
          </ac:spMkLst>
        </pc:spChg>
        <pc:spChg chg="mod topLvl">
          <ac:chgData name="Ofer Shezaf" userId="1d85e0d9-df57-4c62-b634-55f08802ddc8" providerId="ADAL" clId="{F28CFB47-40DF-472D-AA48-24BA9C13371C}" dt="2022-09-26T11:13:14.215" v="648" actId="165"/>
          <ac:spMkLst>
            <pc:docMk/>
            <pc:sldMk cId="2243680763" sldId="279"/>
            <ac:spMk id="29" creationId="{1FB56D7F-3644-1619-0ECC-D8B3D48E805F}"/>
          </ac:spMkLst>
        </pc:spChg>
        <pc:spChg chg="mod topLvl">
          <ac:chgData name="Ofer Shezaf" userId="1d85e0d9-df57-4c62-b634-55f08802ddc8" providerId="ADAL" clId="{F28CFB47-40DF-472D-AA48-24BA9C13371C}" dt="2022-09-26T11:13:14.215" v="648" actId="165"/>
          <ac:spMkLst>
            <pc:docMk/>
            <pc:sldMk cId="2243680763" sldId="279"/>
            <ac:spMk id="30" creationId="{ABA57D45-C264-A030-B0D2-9EC13CCF96A6}"/>
          </ac:spMkLst>
        </pc:spChg>
        <pc:spChg chg="mod topLvl">
          <ac:chgData name="Ofer Shezaf" userId="1d85e0d9-df57-4c62-b634-55f08802ddc8" providerId="ADAL" clId="{F28CFB47-40DF-472D-AA48-24BA9C13371C}" dt="2022-09-26T11:13:14.215" v="648" actId="165"/>
          <ac:spMkLst>
            <pc:docMk/>
            <pc:sldMk cId="2243680763" sldId="279"/>
            <ac:spMk id="31" creationId="{EA25EB79-3A15-6490-9C76-3B2DFB9CF80C}"/>
          </ac:spMkLst>
        </pc:spChg>
        <pc:spChg chg="mod topLvl">
          <ac:chgData name="Ofer Shezaf" userId="1d85e0d9-df57-4c62-b634-55f08802ddc8" providerId="ADAL" clId="{F28CFB47-40DF-472D-AA48-24BA9C13371C}" dt="2022-09-26T11:13:14.215" v="648" actId="165"/>
          <ac:spMkLst>
            <pc:docMk/>
            <pc:sldMk cId="2243680763" sldId="279"/>
            <ac:spMk id="32" creationId="{92DD50C0-74BE-8701-C56A-5CF588FC1F96}"/>
          </ac:spMkLst>
        </pc:spChg>
        <pc:spChg chg="mod topLvl">
          <ac:chgData name="Ofer Shezaf" userId="1d85e0d9-df57-4c62-b634-55f08802ddc8" providerId="ADAL" clId="{F28CFB47-40DF-472D-AA48-24BA9C13371C}" dt="2022-09-26T11:13:14.215" v="648" actId="165"/>
          <ac:spMkLst>
            <pc:docMk/>
            <pc:sldMk cId="2243680763" sldId="279"/>
            <ac:spMk id="33" creationId="{F1D52C86-C648-469F-61F1-3CE69BB6C722}"/>
          </ac:spMkLst>
        </pc:spChg>
        <pc:spChg chg="mod topLvl">
          <ac:chgData name="Ofer Shezaf" userId="1d85e0d9-df57-4c62-b634-55f08802ddc8" providerId="ADAL" clId="{F28CFB47-40DF-472D-AA48-24BA9C13371C}" dt="2022-09-26T11:13:14.215" v="648" actId="165"/>
          <ac:spMkLst>
            <pc:docMk/>
            <pc:sldMk cId="2243680763" sldId="279"/>
            <ac:spMk id="34" creationId="{38292C9C-6BB9-9965-7412-06836F9083FB}"/>
          </ac:spMkLst>
        </pc:spChg>
        <pc:spChg chg="mod topLvl">
          <ac:chgData name="Ofer Shezaf" userId="1d85e0d9-df57-4c62-b634-55f08802ddc8" providerId="ADAL" clId="{F28CFB47-40DF-472D-AA48-24BA9C13371C}" dt="2022-09-26T11:13:14.215" v="648" actId="165"/>
          <ac:spMkLst>
            <pc:docMk/>
            <pc:sldMk cId="2243680763" sldId="279"/>
            <ac:spMk id="35" creationId="{77CC2B2F-4A45-B43A-5149-FF13B467056A}"/>
          </ac:spMkLst>
        </pc:spChg>
        <pc:spChg chg="mod topLvl">
          <ac:chgData name="Ofer Shezaf" userId="1d85e0d9-df57-4c62-b634-55f08802ddc8" providerId="ADAL" clId="{F28CFB47-40DF-472D-AA48-24BA9C13371C}" dt="2022-09-26T11:13:14.215" v="648" actId="165"/>
          <ac:spMkLst>
            <pc:docMk/>
            <pc:sldMk cId="2243680763" sldId="279"/>
            <ac:spMk id="36" creationId="{37D1D81C-5731-91A1-A7BA-584285BBC23A}"/>
          </ac:spMkLst>
        </pc:spChg>
        <pc:grpChg chg="mod">
          <ac:chgData name="Ofer Shezaf" userId="1d85e0d9-df57-4c62-b634-55f08802ddc8" providerId="ADAL" clId="{F28CFB47-40DF-472D-AA48-24BA9C13371C}" dt="2022-09-26T11:13:03.579" v="646" actId="18245"/>
          <ac:grpSpMkLst>
            <pc:docMk/>
            <pc:sldMk cId="2243680763" sldId="279"/>
            <ac:grpSpMk id="7" creationId="{C949119D-B6A5-ADCF-2ACC-21436C8FD352}"/>
          </ac:grpSpMkLst>
        </pc:grpChg>
        <pc:grpChg chg="del mod">
          <ac:chgData name="Ofer Shezaf" userId="1d85e0d9-df57-4c62-b634-55f08802ddc8" providerId="ADAL" clId="{F28CFB47-40DF-472D-AA48-24BA9C13371C}" dt="2022-09-26T11:13:14.215" v="648" actId="165"/>
          <ac:grpSpMkLst>
            <pc:docMk/>
            <pc:sldMk cId="2243680763" sldId="279"/>
            <ac:grpSpMk id="22" creationId="{4DCB7704-F826-2AEF-9BCF-3B833775A8E8}"/>
          </ac:grpSpMkLst>
        </pc:grpChg>
        <pc:grpChg chg="add">
          <ac:chgData name="Ofer Shezaf" userId="1d85e0d9-df57-4c62-b634-55f08802ddc8" providerId="ADAL" clId="{F28CFB47-40DF-472D-AA48-24BA9C13371C}" dt="2022-09-26T11:13:18.844" v="649" actId="164"/>
          <ac:grpSpMkLst>
            <pc:docMk/>
            <pc:sldMk cId="2243680763" sldId="279"/>
            <ac:grpSpMk id="37" creationId="{E71622CF-798B-E929-C648-23EB19CA9362}"/>
          </ac:grpSpMkLst>
        </pc:grpChg>
        <pc:grpChg chg="add">
          <ac:chgData name="Ofer Shezaf" userId="1d85e0d9-df57-4c62-b634-55f08802ddc8" providerId="ADAL" clId="{F28CFB47-40DF-472D-AA48-24BA9C13371C}" dt="2022-09-26T11:13:26.999" v="650" actId="164"/>
          <ac:grpSpMkLst>
            <pc:docMk/>
            <pc:sldMk cId="2243680763" sldId="279"/>
            <ac:grpSpMk id="38" creationId="{9FBD5824-2301-9A9F-7487-F90F1D92850E}"/>
          </ac:grpSpMkLst>
        </pc:grpChg>
        <pc:grpChg chg="add">
          <ac:chgData name="Ofer Shezaf" userId="1d85e0d9-df57-4c62-b634-55f08802ddc8" providerId="ADAL" clId="{F28CFB47-40DF-472D-AA48-24BA9C13371C}" dt="2022-09-26T11:13:31.176" v="651" actId="164"/>
          <ac:grpSpMkLst>
            <pc:docMk/>
            <pc:sldMk cId="2243680763" sldId="279"/>
            <ac:grpSpMk id="39" creationId="{660AC1BE-D554-FF88-7AC4-14DD9CBB052F}"/>
          </ac:grpSpMkLst>
        </pc:grpChg>
        <pc:grpChg chg="add">
          <ac:chgData name="Ofer Shezaf" userId="1d85e0d9-df57-4c62-b634-55f08802ddc8" providerId="ADAL" clId="{F28CFB47-40DF-472D-AA48-24BA9C13371C}" dt="2022-09-26T11:13:35.032" v="652" actId="164"/>
          <ac:grpSpMkLst>
            <pc:docMk/>
            <pc:sldMk cId="2243680763" sldId="279"/>
            <ac:grpSpMk id="40" creationId="{021BC714-76E9-CB8B-5640-592272F1658C}"/>
          </ac:grpSpMkLst>
        </pc:grpChg>
        <pc:grpChg chg="add">
          <ac:chgData name="Ofer Shezaf" userId="1d85e0d9-df57-4c62-b634-55f08802ddc8" providerId="ADAL" clId="{F28CFB47-40DF-472D-AA48-24BA9C13371C}" dt="2022-09-26T11:13:43.093" v="653" actId="164"/>
          <ac:grpSpMkLst>
            <pc:docMk/>
            <pc:sldMk cId="2243680763" sldId="279"/>
            <ac:grpSpMk id="41" creationId="{22C12F49-4E65-1F1C-5755-5CEEE652B947}"/>
          </ac:grpSpMkLst>
        </pc:grpChg>
        <pc:grpChg chg="add">
          <ac:chgData name="Ofer Shezaf" userId="1d85e0d9-df57-4c62-b634-55f08802ddc8" providerId="ADAL" clId="{F28CFB47-40DF-472D-AA48-24BA9C13371C}" dt="2022-09-26T11:13:47.262" v="654" actId="164"/>
          <ac:grpSpMkLst>
            <pc:docMk/>
            <pc:sldMk cId="2243680763" sldId="279"/>
            <ac:grpSpMk id="42" creationId="{9118F765-E890-BBDE-8F34-7F02673409E7}"/>
          </ac:grpSpMkLst>
        </pc:grpChg>
        <pc:grpChg chg="add">
          <ac:chgData name="Ofer Shezaf" userId="1d85e0d9-df57-4c62-b634-55f08802ddc8" providerId="ADAL" clId="{F28CFB47-40DF-472D-AA48-24BA9C13371C}" dt="2022-09-26T11:13:51.517" v="655" actId="164"/>
          <ac:grpSpMkLst>
            <pc:docMk/>
            <pc:sldMk cId="2243680763" sldId="279"/>
            <ac:grpSpMk id="43" creationId="{FFCE6594-9DDF-43A4-7B63-54E466ED7F82}"/>
          </ac:grpSpMkLst>
        </pc:grpChg>
        <pc:graphicFrameChg chg="add del">
          <ac:chgData name="Ofer Shezaf" userId="1d85e0d9-df57-4c62-b634-55f08802ddc8" providerId="ADAL" clId="{F28CFB47-40DF-472D-AA48-24BA9C13371C}" dt="2022-09-26T11:13:09.990" v="647" actId="18245"/>
          <ac:graphicFrameMkLst>
            <pc:docMk/>
            <pc:sldMk cId="2243680763" sldId="279"/>
            <ac:graphicFrameMk id="4" creationId="{58D213F4-F4C1-5B86-073F-7FF0BD728F63}"/>
          </ac:graphicFrameMkLst>
        </pc:graphicFrameChg>
        <pc:picChg chg="add del mod">
          <ac:chgData name="Ofer Shezaf" userId="1d85e0d9-df57-4c62-b634-55f08802ddc8" providerId="ADAL" clId="{F28CFB47-40DF-472D-AA48-24BA9C13371C}" dt="2022-09-26T09:38:29.103" v="535" actId="478"/>
          <ac:picMkLst>
            <pc:docMk/>
            <pc:sldMk cId="2243680763" sldId="279"/>
            <ac:picMk id="5" creationId="{BB369A44-0A48-7650-7CAF-05CB54F24418}"/>
          </ac:picMkLst>
        </pc:picChg>
        <pc:picChg chg="add mod">
          <ac:chgData name="Ofer Shezaf" userId="1d85e0d9-df57-4c62-b634-55f08802ddc8" providerId="ADAL" clId="{F28CFB47-40DF-472D-AA48-24BA9C13371C}" dt="2022-09-26T09:38:40.530" v="537" actId="1076"/>
          <ac:picMkLst>
            <pc:docMk/>
            <pc:sldMk cId="2243680763" sldId="279"/>
            <ac:picMk id="6" creationId="{7FDA79A8-28CC-8803-7B61-40B2861ECFC2}"/>
          </ac:picMkLst>
        </pc:picChg>
      </pc:sldChg>
      <pc:sldChg chg="addSp delSp modSp mod modTransition delAnim modAnim">
        <pc:chgData name="Ofer Shezaf" userId="1d85e0d9-df57-4c62-b634-55f08802ddc8" providerId="ADAL" clId="{F28CFB47-40DF-472D-AA48-24BA9C13371C}" dt="2022-09-26T11:09:06.603" v="637"/>
        <pc:sldMkLst>
          <pc:docMk/>
          <pc:sldMk cId="2708414887" sldId="280"/>
        </pc:sldMkLst>
        <pc:spChg chg="add del mod">
          <ac:chgData name="Ofer Shezaf" userId="1d85e0d9-df57-4c62-b634-55f08802ddc8" providerId="ADAL" clId="{F28CFB47-40DF-472D-AA48-24BA9C13371C}" dt="2022-09-26T09:32:13.959" v="520"/>
          <ac:spMkLst>
            <pc:docMk/>
            <pc:sldMk cId="2708414887" sldId="280"/>
            <ac:spMk id="17" creationId="{1EC91058-DFDA-2476-60A8-C07D38147B65}"/>
          </ac:spMkLst>
        </pc:spChg>
        <pc:grpChg chg="del mod">
          <ac:chgData name="Ofer Shezaf" userId="1d85e0d9-df57-4c62-b634-55f08802ddc8" providerId="ADAL" clId="{F28CFB47-40DF-472D-AA48-24BA9C13371C}" dt="2022-09-26T10:54:08.628" v="571"/>
          <ac:grpSpMkLst>
            <pc:docMk/>
            <pc:sldMk cId="2708414887" sldId="280"/>
            <ac:grpSpMk id="23" creationId="{53EDFCBE-CB1F-7606-796B-EFED92B463E7}"/>
          </ac:grpSpMkLst>
        </pc:grpChg>
        <pc:grpChg chg="del mod">
          <ac:chgData name="Ofer Shezaf" userId="1d85e0d9-df57-4c62-b634-55f08802ddc8" providerId="ADAL" clId="{F28CFB47-40DF-472D-AA48-24BA9C13371C}" dt="2022-09-26T10:55:02.133" v="587" actId="478"/>
          <ac:grpSpMkLst>
            <pc:docMk/>
            <pc:sldMk cId="2708414887" sldId="280"/>
            <ac:grpSpMk id="24" creationId="{30F46CBD-CD2B-A0A2-F80D-739474F44D69}"/>
          </ac:grpSpMkLst>
        </pc:grpChg>
        <pc:grpChg chg="del mod">
          <ac:chgData name="Ofer Shezaf" userId="1d85e0d9-df57-4c62-b634-55f08802ddc8" providerId="ADAL" clId="{F28CFB47-40DF-472D-AA48-24BA9C13371C}" dt="2022-09-26T10:54:13.986" v="576"/>
          <ac:grpSpMkLst>
            <pc:docMk/>
            <pc:sldMk cId="2708414887" sldId="280"/>
            <ac:grpSpMk id="27" creationId="{CFC8A90D-5A07-3A47-D8AA-8D7C582CB11A}"/>
          </ac:grpSpMkLst>
        </pc:grpChg>
        <pc:grpChg chg="mod">
          <ac:chgData name="Ofer Shezaf" userId="1d85e0d9-df57-4c62-b634-55f08802ddc8" providerId="ADAL" clId="{F28CFB47-40DF-472D-AA48-24BA9C13371C}" dt="2022-09-26T10:55:25.826" v="591" actId="1582"/>
          <ac:grpSpMkLst>
            <pc:docMk/>
            <pc:sldMk cId="2708414887" sldId="280"/>
            <ac:grpSpMk id="30" creationId="{65B4FDA8-4792-B0CE-43D7-8DFB3D6D62A9}"/>
          </ac:grpSpMkLst>
        </pc:grpChg>
        <pc:picChg chg="del">
          <ac:chgData name="Ofer Shezaf" userId="1d85e0d9-df57-4c62-b634-55f08802ddc8" providerId="ADAL" clId="{F28CFB47-40DF-472D-AA48-24BA9C13371C}" dt="2022-09-26T09:32:02.023" v="519" actId="478"/>
          <ac:picMkLst>
            <pc:docMk/>
            <pc:sldMk cId="2708414887" sldId="280"/>
            <ac:picMk id="4" creationId="{AC42A652-0437-30B3-CAA7-E85F42FFAF94}"/>
          </ac:picMkLst>
        </pc:picChg>
        <pc:picChg chg="del">
          <ac:chgData name="Ofer Shezaf" userId="1d85e0d9-df57-4c62-b634-55f08802ddc8" providerId="ADAL" clId="{F28CFB47-40DF-472D-AA48-24BA9C13371C}" dt="2022-09-26T10:54:40.695" v="581" actId="21"/>
          <ac:picMkLst>
            <pc:docMk/>
            <pc:sldMk cId="2708414887" sldId="280"/>
            <ac:picMk id="12" creationId="{FC083644-4E39-77F9-5996-06069A754192}"/>
          </ac:picMkLst>
        </pc:picChg>
        <pc:picChg chg="del">
          <ac:chgData name="Ofer Shezaf" userId="1d85e0d9-df57-4c62-b634-55f08802ddc8" providerId="ADAL" clId="{F28CFB47-40DF-472D-AA48-24BA9C13371C}" dt="2022-09-26T10:54:40.695" v="581" actId="21"/>
          <ac:picMkLst>
            <pc:docMk/>
            <pc:sldMk cId="2708414887" sldId="280"/>
            <ac:picMk id="13" creationId="{FA3D68B2-8693-F046-A377-E1261EEE684A}"/>
          </ac:picMkLst>
        </pc:picChg>
        <pc:picChg chg="del">
          <ac:chgData name="Ofer Shezaf" userId="1d85e0d9-df57-4c62-b634-55f08802ddc8" providerId="ADAL" clId="{F28CFB47-40DF-472D-AA48-24BA9C13371C}" dt="2022-09-26T10:54:40.695" v="581" actId="21"/>
          <ac:picMkLst>
            <pc:docMk/>
            <pc:sldMk cId="2708414887" sldId="280"/>
            <ac:picMk id="15" creationId="{7C1D618E-7880-7F22-0989-F393ED9EBCD6}"/>
          </ac:picMkLst>
        </pc:picChg>
        <pc:picChg chg="add mod">
          <ac:chgData name="Ofer Shezaf" userId="1d85e0d9-df57-4c62-b634-55f08802ddc8" providerId="ADAL" clId="{F28CFB47-40DF-472D-AA48-24BA9C13371C}" dt="2022-09-26T09:32:22.818" v="523" actId="1076"/>
          <ac:picMkLst>
            <pc:docMk/>
            <pc:sldMk cId="2708414887" sldId="280"/>
            <ac:picMk id="18" creationId="{2F6FA326-8281-D286-3ED4-DD269AE34D5C}"/>
          </ac:picMkLst>
        </pc:picChg>
        <pc:picChg chg="mod">
          <ac:chgData name="Ofer Shezaf" userId="1d85e0d9-df57-4c62-b634-55f08802ddc8" providerId="ADAL" clId="{F28CFB47-40DF-472D-AA48-24BA9C13371C}" dt="2022-09-26T09:32:18.488" v="522" actId="1076"/>
          <ac:picMkLst>
            <pc:docMk/>
            <pc:sldMk cId="2708414887" sldId="280"/>
            <ac:picMk id="1026" creationId="{6577E32F-1D51-E762-3EBA-8BA77E09213C}"/>
          </ac:picMkLst>
        </pc:picChg>
        <pc:inkChg chg="add mod">
          <ac:chgData name="Ofer Shezaf" userId="1d85e0d9-df57-4c62-b634-55f08802ddc8" providerId="ADAL" clId="{F28CFB47-40DF-472D-AA48-24BA9C13371C}" dt="2022-09-26T10:54:04.336" v="570"/>
          <ac:inkMkLst>
            <pc:docMk/>
            <pc:sldMk cId="2708414887" sldId="280"/>
            <ac:inkMk id="19" creationId="{026D6103-148A-434C-9A39-56DECAD748C7}"/>
          </ac:inkMkLst>
        </pc:inkChg>
        <pc:inkChg chg="add mod">
          <ac:chgData name="Ofer Shezaf" userId="1d85e0d9-df57-4c62-b634-55f08802ddc8" providerId="ADAL" clId="{F28CFB47-40DF-472D-AA48-24BA9C13371C}" dt="2022-09-26T10:54:04.336" v="570"/>
          <ac:inkMkLst>
            <pc:docMk/>
            <pc:sldMk cId="2708414887" sldId="280"/>
            <ac:inkMk id="20" creationId="{07F63656-C364-ED0A-4F0E-D03EA3C4B882}"/>
          </ac:inkMkLst>
        </pc:inkChg>
        <pc:inkChg chg="add del mod">
          <ac:chgData name="Ofer Shezaf" userId="1d85e0d9-df57-4c62-b634-55f08802ddc8" providerId="ADAL" clId="{F28CFB47-40DF-472D-AA48-24BA9C13371C}" dt="2022-09-26T10:54:08.628" v="571"/>
          <ac:inkMkLst>
            <pc:docMk/>
            <pc:sldMk cId="2708414887" sldId="280"/>
            <ac:inkMk id="21" creationId="{DDF7FC98-2731-EE7F-48A8-22CAADA24DB2}"/>
          </ac:inkMkLst>
        </pc:inkChg>
        <pc:inkChg chg="add del mod">
          <ac:chgData name="Ofer Shezaf" userId="1d85e0d9-df57-4c62-b634-55f08802ddc8" providerId="ADAL" clId="{F28CFB47-40DF-472D-AA48-24BA9C13371C}" dt="2022-09-26T10:54:08.628" v="572"/>
          <ac:inkMkLst>
            <pc:docMk/>
            <pc:sldMk cId="2708414887" sldId="280"/>
            <ac:inkMk id="22" creationId="{A0FF9253-1D77-E630-52C6-50BCE63E39DE}"/>
          </ac:inkMkLst>
        </pc:inkChg>
        <pc:inkChg chg="add del mod">
          <ac:chgData name="Ofer Shezaf" userId="1d85e0d9-df57-4c62-b634-55f08802ddc8" providerId="ADAL" clId="{F28CFB47-40DF-472D-AA48-24BA9C13371C}" dt="2022-09-26T10:54:13.986" v="577"/>
          <ac:inkMkLst>
            <pc:docMk/>
            <pc:sldMk cId="2708414887" sldId="280"/>
            <ac:inkMk id="25" creationId="{B0521FD8-9FB9-C3F4-361B-2F6BC97B102A}"/>
          </ac:inkMkLst>
        </pc:inkChg>
        <pc:inkChg chg="add del mod">
          <ac:chgData name="Ofer Shezaf" userId="1d85e0d9-df57-4c62-b634-55f08802ddc8" providerId="ADAL" clId="{F28CFB47-40DF-472D-AA48-24BA9C13371C}" dt="2022-09-26T10:54:13.986" v="576"/>
          <ac:inkMkLst>
            <pc:docMk/>
            <pc:sldMk cId="2708414887" sldId="280"/>
            <ac:inkMk id="26" creationId="{108A2B82-3A7B-7BA4-9D53-729C184E57CE}"/>
          </ac:inkMkLst>
        </pc:inkChg>
        <pc:inkChg chg="add mod">
          <ac:chgData name="Ofer Shezaf" userId="1d85e0d9-df57-4c62-b634-55f08802ddc8" providerId="ADAL" clId="{F28CFB47-40DF-472D-AA48-24BA9C13371C}" dt="2022-09-26T10:54:18.196" v="580"/>
          <ac:inkMkLst>
            <pc:docMk/>
            <pc:sldMk cId="2708414887" sldId="280"/>
            <ac:inkMk id="28" creationId="{657CC081-A573-60CC-28EC-2FE9677DFBB7}"/>
          </ac:inkMkLst>
        </pc:inkChg>
        <pc:inkChg chg="add mod">
          <ac:chgData name="Ofer Shezaf" userId="1d85e0d9-df57-4c62-b634-55f08802ddc8" providerId="ADAL" clId="{F28CFB47-40DF-472D-AA48-24BA9C13371C}" dt="2022-09-26T10:54:18.196" v="580"/>
          <ac:inkMkLst>
            <pc:docMk/>
            <pc:sldMk cId="2708414887" sldId="280"/>
            <ac:inkMk id="29" creationId="{D4CD112E-660C-AAD5-C9FC-FBC3CDC61EF3}"/>
          </ac:inkMkLst>
        </pc:inkChg>
        <pc:inkChg chg="add mod">
          <ac:chgData name="Ofer Shezaf" userId="1d85e0d9-df57-4c62-b634-55f08802ddc8" providerId="ADAL" clId="{F28CFB47-40DF-472D-AA48-24BA9C13371C}" dt="2022-09-26T10:55:25.826" v="591" actId="1582"/>
          <ac:inkMkLst>
            <pc:docMk/>
            <pc:sldMk cId="2708414887" sldId="280"/>
            <ac:inkMk id="31" creationId="{8D45191E-B5C9-EAE3-A1DA-AE71EA07BE14}"/>
          </ac:inkMkLst>
        </pc:inkChg>
        <pc:inkChg chg="add mod">
          <ac:chgData name="Ofer Shezaf" userId="1d85e0d9-df57-4c62-b634-55f08802ddc8" providerId="ADAL" clId="{F28CFB47-40DF-472D-AA48-24BA9C13371C}" dt="2022-09-26T10:55:25.826" v="591" actId="1582"/>
          <ac:inkMkLst>
            <pc:docMk/>
            <pc:sldMk cId="2708414887" sldId="280"/>
            <ac:inkMk id="32" creationId="{68D04BB0-CE38-ECA7-E2EB-D99023BDFDB7}"/>
          </ac:inkMkLst>
        </pc:inkChg>
      </pc:sldChg>
      <pc:sldChg chg="addSp delSp modSp mod modTransition modAnim">
        <pc:chgData name="Ofer Shezaf" userId="1d85e0d9-df57-4c62-b634-55f08802ddc8" providerId="ADAL" clId="{F28CFB47-40DF-472D-AA48-24BA9C13371C}" dt="2022-09-26T11:52:38.082" v="775" actId="732"/>
        <pc:sldMkLst>
          <pc:docMk/>
          <pc:sldMk cId="1539738416" sldId="281"/>
        </pc:sldMkLst>
        <pc:spChg chg="del">
          <ac:chgData name="Ofer Shezaf" userId="1d85e0d9-df57-4c62-b634-55f08802ddc8" providerId="ADAL" clId="{F28CFB47-40DF-472D-AA48-24BA9C13371C}" dt="2022-09-26T07:50:51.995" v="316" actId="478"/>
          <ac:spMkLst>
            <pc:docMk/>
            <pc:sldMk cId="1539738416" sldId="281"/>
            <ac:spMk id="2" creationId="{78E1A926-D1DA-0DEE-22AF-531EB6BFB0CB}"/>
          </ac:spMkLst>
        </pc:spChg>
        <pc:spChg chg="del">
          <ac:chgData name="Ofer Shezaf" userId="1d85e0d9-df57-4c62-b634-55f08802ddc8" providerId="ADAL" clId="{F28CFB47-40DF-472D-AA48-24BA9C13371C}" dt="2022-09-26T07:50:55.473" v="317" actId="478"/>
          <ac:spMkLst>
            <pc:docMk/>
            <pc:sldMk cId="1539738416" sldId="281"/>
            <ac:spMk id="3" creationId="{F8A44C31-63E6-0A32-3B52-E208486E02D4}"/>
          </ac:spMkLst>
        </pc:spChg>
        <pc:grpChg chg="add">
          <ac:chgData name="Ofer Shezaf" userId="1d85e0d9-df57-4c62-b634-55f08802ddc8" providerId="ADAL" clId="{F28CFB47-40DF-472D-AA48-24BA9C13371C}" dt="2022-09-26T09:12:44.875" v="452" actId="164"/>
          <ac:grpSpMkLst>
            <pc:docMk/>
            <pc:sldMk cId="1539738416" sldId="281"/>
            <ac:grpSpMk id="24" creationId="{7FF068D5-D490-9AC1-F30C-71DF6606C856}"/>
          </ac:grpSpMkLst>
        </pc:grpChg>
        <pc:picChg chg="add mod ord modCrop">
          <ac:chgData name="Ofer Shezaf" userId="1d85e0d9-df57-4c62-b634-55f08802ddc8" providerId="ADAL" clId="{F28CFB47-40DF-472D-AA48-24BA9C13371C}" dt="2022-09-26T11:52:38.082" v="775" actId="732"/>
          <ac:picMkLst>
            <pc:docMk/>
            <pc:sldMk cId="1539738416" sldId="281"/>
            <ac:picMk id="4" creationId="{D3B06AF1-B8BE-753B-43A2-C252EC315D3D}"/>
          </ac:picMkLst>
        </pc:picChg>
        <pc:picChg chg="add del mod">
          <ac:chgData name="Ofer Shezaf" userId="1d85e0d9-df57-4c62-b634-55f08802ddc8" providerId="ADAL" clId="{F28CFB47-40DF-472D-AA48-24BA9C13371C}" dt="2022-09-26T09:14:52.551" v="471" actId="478"/>
          <ac:picMkLst>
            <pc:docMk/>
            <pc:sldMk cId="1539738416" sldId="281"/>
            <ac:picMk id="5" creationId="{54FAF675-5C58-ED28-2F98-20CA2D35A3C8}"/>
          </ac:picMkLst>
        </pc:picChg>
        <pc:picChg chg="add mod">
          <ac:chgData name="Ofer Shezaf" userId="1d85e0d9-df57-4c62-b634-55f08802ddc8" providerId="ADAL" clId="{F28CFB47-40DF-472D-AA48-24BA9C13371C}" dt="2022-09-26T08:16:19.367" v="381" actId="1076"/>
          <ac:picMkLst>
            <pc:docMk/>
            <pc:sldMk cId="1539738416" sldId="281"/>
            <ac:picMk id="6" creationId="{2A81BA59-3EFE-B734-11EC-2D242F169FBC}"/>
          </ac:picMkLst>
        </pc:picChg>
        <pc:picChg chg="add del mod ord">
          <ac:chgData name="Ofer Shezaf" userId="1d85e0d9-df57-4c62-b634-55f08802ddc8" providerId="ADAL" clId="{F28CFB47-40DF-472D-AA48-24BA9C13371C}" dt="2022-09-26T08:06:01.035" v="336" actId="478"/>
          <ac:picMkLst>
            <pc:docMk/>
            <pc:sldMk cId="1539738416" sldId="281"/>
            <ac:picMk id="8" creationId="{5D027373-1D66-9296-4FC1-22D0CDFC0C4D}"/>
          </ac:picMkLst>
        </pc:picChg>
        <pc:picChg chg="add del mod">
          <ac:chgData name="Ofer Shezaf" userId="1d85e0d9-df57-4c62-b634-55f08802ddc8" providerId="ADAL" clId="{F28CFB47-40DF-472D-AA48-24BA9C13371C}" dt="2022-09-26T08:15:10.463" v="364" actId="478"/>
          <ac:picMkLst>
            <pc:docMk/>
            <pc:sldMk cId="1539738416" sldId="281"/>
            <ac:picMk id="10" creationId="{D0EAA50B-ADDB-E420-7724-88DDA8BC87F3}"/>
          </ac:picMkLst>
        </pc:picChg>
        <pc:picChg chg="add mod">
          <ac:chgData name="Ofer Shezaf" userId="1d85e0d9-df57-4c62-b634-55f08802ddc8" providerId="ADAL" clId="{F28CFB47-40DF-472D-AA48-24BA9C13371C}" dt="2022-09-26T08:16:32.300" v="383" actId="1076"/>
          <ac:picMkLst>
            <pc:docMk/>
            <pc:sldMk cId="1539738416" sldId="281"/>
            <ac:picMk id="12" creationId="{FC5D7323-307D-D740-C3A0-CF35B8BDF23A}"/>
          </ac:picMkLst>
        </pc:picChg>
        <pc:picChg chg="add del mod">
          <ac:chgData name="Ofer Shezaf" userId="1d85e0d9-df57-4c62-b634-55f08802ddc8" providerId="ADAL" clId="{F28CFB47-40DF-472D-AA48-24BA9C13371C}" dt="2022-09-26T08:15:40.580" v="366" actId="478"/>
          <ac:picMkLst>
            <pc:docMk/>
            <pc:sldMk cId="1539738416" sldId="281"/>
            <ac:picMk id="14" creationId="{07C7FD09-8848-D79A-38B8-15F2E96BAA94}"/>
          </ac:picMkLst>
        </pc:picChg>
        <pc:picChg chg="add mod">
          <ac:chgData name="Ofer Shezaf" userId="1d85e0d9-df57-4c62-b634-55f08802ddc8" providerId="ADAL" clId="{F28CFB47-40DF-472D-AA48-24BA9C13371C}" dt="2022-09-26T08:16:25.626" v="382" actId="208"/>
          <ac:picMkLst>
            <pc:docMk/>
            <pc:sldMk cId="1539738416" sldId="281"/>
            <ac:picMk id="16" creationId="{B1113E80-0877-5A40-DAB8-AB36B784EBE9}"/>
          </ac:picMkLst>
        </pc:picChg>
        <pc:picChg chg="add mod ord">
          <ac:chgData name="Ofer Shezaf" userId="1d85e0d9-df57-4c62-b634-55f08802ddc8" providerId="ADAL" clId="{F28CFB47-40DF-472D-AA48-24BA9C13371C}" dt="2022-09-26T09:06:58.929" v="406" actId="1076"/>
          <ac:picMkLst>
            <pc:docMk/>
            <pc:sldMk cId="1539738416" sldId="281"/>
            <ac:picMk id="21" creationId="{CB6B1473-0F91-660A-85F7-2F100D39B29A}"/>
          </ac:picMkLst>
        </pc:picChg>
        <pc:picChg chg="add mod">
          <ac:chgData name="Ofer Shezaf" userId="1d85e0d9-df57-4c62-b634-55f08802ddc8" providerId="ADAL" clId="{F28CFB47-40DF-472D-AA48-24BA9C13371C}" dt="2022-09-26T09:43:12.654" v="547" actId="1076"/>
          <ac:picMkLst>
            <pc:docMk/>
            <pc:sldMk cId="1539738416" sldId="281"/>
            <ac:picMk id="25" creationId="{8557A001-ADD5-EDEF-5227-8B7AA966322B}"/>
          </ac:picMkLst>
        </pc:picChg>
        <pc:picChg chg="add del mod">
          <ac:chgData name="Ofer Shezaf" userId="1d85e0d9-df57-4c62-b634-55f08802ddc8" providerId="ADAL" clId="{F28CFB47-40DF-472D-AA48-24BA9C13371C}" dt="2022-09-26T08:04:07.905" v="330" actId="21"/>
          <ac:picMkLst>
            <pc:docMk/>
            <pc:sldMk cId="1539738416" sldId="281"/>
            <ac:picMk id="4098" creationId="{A01D439C-9000-92B6-9D42-C5F8A3A307F5}"/>
          </ac:picMkLst>
        </pc:picChg>
        <pc:inkChg chg="add del mod">
          <ac:chgData name="Ofer Shezaf" userId="1d85e0d9-df57-4c62-b634-55f08802ddc8" providerId="ADAL" clId="{F28CFB47-40DF-472D-AA48-24BA9C13371C}" dt="2022-09-26T08:21:01.909" v="400" actId="478"/>
          <ac:inkMkLst>
            <pc:docMk/>
            <pc:sldMk cId="1539738416" sldId="281"/>
            <ac:inkMk id="17" creationId="{C5DCE3AA-7FBC-2A3A-DE99-7975DA57F920}"/>
          </ac:inkMkLst>
        </pc:inkChg>
        <pc:inkChg chg="add del">
          <ac:chgData name="Ofer Shezaf" userId="1d85e0d9-df57-4c62-b634-55f08802ddc8" providerId="ADAL" clId="{F28CFB47-40DF-472D-AA48-24BA9C13371C}" dt="2022-09-26T08:18:10.507" v="387" actId="9405"/>
          <ac:inkMkLst>
            <pc:docMk/>
            <pc:sldMk cId="1539738416" sldId="281"/>
            <ac:inkMk id="18" creationId="{58A3EA52-319E-B748-99E7-26DDF57E0221}"/>
          </ac:inkMkLst>
        </pc:inkChg>
        <pc:inkChg chg="add del mod">
          <ac:chgData name="Ofer Shezaf" userId="1d85e0d9-df57-4c62-b634-55f08802ddc8" providerId="ADAL" clId="{F28CFB47-40DF-472D-AA48-24BA9C13371C}" dt="2022-09-26T08:20:35.360" v="398" actId="478"/>
          <ac:inkMkLst>
            <pc:docMk/>
            <pc:sldMk cId="1539738416" sldId="281"/>
            <ac:inkMk id="19" creationId="{C142DE82-86ED-922E-0F82-372915E6CF58}"/>
          </ac:inkMkLst>
        </pc:inkChg>
        <pc:inkChg chg="add">
          <ac:chgData name="Ofer Shezaf" userId="1d85e0d9-df57-4c62-b634-55f08802ddc8" providerId="ADAL" clId="{F28CFB47-40DF-472D-AA48-24BA9C13371C}" dt="2022-09-26T08:20:44.137" v="399" actId="9405"/>
          <ac:inkMkLst>
            <pc:docMk/>
            <pc:sldMk cId="1539738416" sldId="281"/>
            <ac:inkMk id="22" creationId="{46B439B6-BEC0-99BF-4A3D-08F62759BBA0}"/>
          </ac:inkMkLst>
        </pc:inkChg>
        <pc:inkChg chg="add">
          <ac:chgData name="Ofer Shezaf" userId="1d85e0d9-df57-4c62-b634-55f08802ddc8" providerId="ADAL" clId="{F28CFB47-40DF-472D-AA48-24BA9C13371C}" dt="2022-09-26T08:21:14.866" v="401" actId="9405"/>
          <ac:inkMkLst>
            <pc:docMk/>
            <pc:sldMk cId="1539738416" sldId="281"/>
            <ac:inkMk id="23" creationId="{5A7CB93E-2715-ED3D-2C68-1FF9B6751F18}"/>
          </ac:inkMkLst>
        </pc:inkChg>
      </pc:sldChg>
      <pc:sldChg chg="addSp delSp modSp mod modTransition delAnim modAnim">
        <pc:chgData name="Ofer Shezaf" userId="1d85e0d9-df57-4c62-b634-55f08802ddc8" providerId="ADAL" clId="{F28CFB47-40DF-472D-AA48-24BA9C13371C}" dt="2022-09-26T11:53:02.037" v="776" actId="732"/>
        <pc:sldMkLst>
          <pc:docMk/>
          <pc:sldMk cId="3224534712" sldId="282"/>
        </pc:sldMkLst>
        <pc:spChg chg="mod">
          <ac:chgData name="Ofer Shezaf" userId="1d85e0d9-df57-4c62-b634-55f08802ddc8" providerId="ADAL" clId="{F28CFB47-40DF-472D-AA48-24BA9C13371C}" dt="2022-09-26T07:26:07.041" v="279" actId="313"/>
          <ac:spMkLst>
            <pc:docMk/>
            <pc:sldMk cId="3224534712" sldId="282"/>
            <ac:spMk id="53" creationId="{C1E7583C-D6B0-0F1A-8F42-9DEAC4B95A4C}"/>
          </ac:spMkLst>
        </pc:spChg>
        <pc:spChg chg="add mod">
          <ac:chgData name="Ofer Shezaf" userId="1d85e0d9-df57-4c62-b634-55f08802ddc8" providerId="ADAL" clId="{F28CFB47-40DF-472D-AA48-24BA9C13371C}" dt="2022-09-26T07:06:41.235" v="37" actId="20577"/>
          <ac:spMkLst>
            <pc:docMk/>
            <pc:sldMk cId="3224534712" sldId="282"/>
            <ac:spMk id="66" creationId="{2834F52D-D69B-AE5E-D350-8766FF333E66}"/>
          </ac:spMkLst>
        </pc:spChg>
        <pc:spChg chg="add mod">
          <ac:chgData name="Ofer Shezaf" userId="1d85e0d9-df57-4c62-b634-55f08802ddc8" providerId="ADAL" clId="{F28CFB47-40DF-472D-AA48-24BA9C13371C}" dt="2022-09-26T07:07:04.411" v="52" actId="1076"/>
          <ac:spMkLst>
            <pc:docMk/>
            <pc:sldMk cId="3224534712" sldId="282"/>
            <ac:spMk id="70" creationId="{0416A355-5B18-49F1-CBC8-63E52292CA09}"/>
          </ac:spMkLst>
        </pc:spChg>
        <pc:spChg chg="add mod">
          <ac:chgData name="Ofer Shezaf" userId="1d85e0d9-df57-4c62-b634-55f08802ddc8" providerId="ADAL" clId="{F28CFB47-40DF-472D-AA48-24BA9C13371C}" dt="2022-09-26T07:07:52.016" v="57" actId="207"/>
          <ac:spMkLst>
            <pc:docMk/>
            <pc:sldMk cId="3224534712" sldId="282"/>
            <ac:spMk id="71" creationId="{ABA20F6F-98FB-8762-0F19-EBED05EA1CB4}"/>
          </ac:spMkLst>
        </pc:spChg>
        <pc:spChg chg="add mod">
          <ac:chgData name="Ofer Shezaf" userId="1d85e0d9-df57-4c62-b634-55f08802ddc8" providerId="ADAL" clId="{F28CFB47-40DF-472D-AA48-24BA9C13371C}" dt="2022-09-26T07:25:59.618" v="277" actId="1076"/>
          <ac:spMkLst>
            <pc:docMk/>
            <pc:sldMk cId="3224534712" sldId="282"/>
            <ac:spMk id="77" creationId="{1562DB2D-F329-3EE0-DE68-4FC30934F21B}"/>
          </ac:spMkLst>
        </pc:spChg>
        <pc:spChg chg="add del mod">
          <ac:chgData name="Ofer Shezaf" userId="1d85e0d9-df57-4c62-b634-55f08802ddc8" providerId="ADAL" clId="{F28CFB47-40DF-472D-AA48-24BA9C13371C}" dt="2022-09-26T07:19:18.749" v="209" actId="478"/>
          <ac:spMkLst>
            <pc:docMk/>
            <pc:sldMk cId="3224534712" sldId="282"/>
            <ac:spMk id="79" creationId="{2DDA7B6F-49A3-C468-94C7-9C413EAD644F}"/>
          </ac:spMkLst>
        </pc:spChg>
        <pc:spChg chg="add mod">
          <ac:chgData name="Ofer Shezaf" userId="1d85e0d9-df57-4c62-b634-55f08802ddc8" providerId="ADAL" clId="{F28CFB47-40DF-472D-AA48-24BA9C13371C}" dt="2022-09-26T07:26:56.094" v="301" actId="1076"/>
          <ac:spMkLst>
            <pc:docMk/>
            <pc:sldMk cId="3224534712" sldId="282"/>
            <ac:spMk id="85" creationId="{CA2C00C5-7570-87BF-44D3-78BDE742F30E}"/>
          </ac:spMkLst>
        </pc:spChg>
        <pc:spChg chg="add del mod">
          <ac:chgData name="Ofer Shezaf" userId="1d85e0d9-df57-4c62-b634-55f08802ddc8" providerId="ADAL" clId="{F28CFB47-40DF-472D-AA48-24BA9C13371C}" dt="2022-09-26T07:25:11.832" v="249" actId="478"/>
          <ac:spMkLst>
            <pc:docMk/>
            <pc:sldMk cId="3224534712" sldId="282"/>
            <ac:spMk id="86" creationId="{6BA15DF8-2B04-DFCB-9B53-3E4C443D1E91}"/>
          </ac:spMkLst>
        </pc:spChg>
        <pc:spChg chg="add mod">
          <ac:chgData name="Ofer Shezaf" userId="1d85e0d9-df57-4c62-b634-55f08802ddc8" providerId="ADAL" clId="{F28CFB47-40DF-472D-AA48-24BA9C13371C}" dt="2022-09-26T07:25:59.618" v="277" actId="1076"/>
          <ac:spMkLst>
            <pc:docMk/>
            <pc:sldMk cId="3224534712" sldId="282"/>
            <ac:spMk id="87" creationId="{374508DE-037A-1E24-7B5F-FD932A14E1C4}"/>
          </ac:spMkLst>
        </pc:spChg>
        <pc:spChg chg="add mod">
          <ac:chgData name="Ofer Shezaf" userId="1d85e0d9-df57-4c62-b634-55f08802ddc8" providerId="ADAL" clId="{F28CFB47-40DF-472D-AA48-24BA9C13371C}" dt="2022-09-26T07:26:15.878" v="292" actId="20577"/>
          <ac:spMkLst>
            <pc:docMk/>
            <pc:sldMk cId="3224534712" sldId="282"/>
            <ac:spMk id="88" creationId="{3A91663F-3471-B014-850D-F51894132304}"/>
          </ac:spMkLst>
        </pc:spChg>
        <pc:spChg chg="add mod">
          <ac:chgData name="Ofer Shezaf" userId="1d85e0d9-df57-4c62-b634-55f08802ddc8" providerId="ADAL" clId="{F28CFB47-40DF-472D-AA48-24BA9C13371C}" dt="2022-09-26T11:29:39.167" v="746" actId="1076"/>
          <ac:spMkLst>
            <pc:docMk/>
            <pc:sldMk cId="3224534712" sldId="282"/>
            <ac:spMk id="96" creationId="{782010DD-8EC6-F477-516C-86ECE1656686}"/>
          </ac:spMkLst>
        </pc:spChg>
        <pc:grpChg chg="add mod">
          <ac:chgData name="Ofer Shezaf" userId="1d85e0d9-df57-4c62-b634-55f08802ddc8" providerId="ADAL" clId="{F28CFB47-40DF-472D-AA48-24BA9C13371C}" dt="2022-09-26T09:18:05.591" v="486" actId="1076"/>
          <ac:grpSpMkLst>
            <pc:docMk/>
            <pc:sldMk cId="3224534712" sldId="282"/>
            <ac:grpSpMk id="76" creationId="{F5944FDD-FD7D-AF75-7C05-7882ACE597E9}"/>
          </ac:grpSpMkLst>
        </pc:grpChg>
        <pc:grpChg chg="add">
          <ac:chgData name="Ofer Shezaf" userId="1d85e0d9-df57-4c62-b634-55f08802ddc8" providerId="ADAL" clId="{F28CFB47-40DF-472D-AA48-24BA9C13371C}" dt="2022-09-26T09:21:57.838" v="504" actId="164"/>
          <ac:grpSpMkLst>
            <pc:docMk/>
            <pc:sldMk cId="3224534712" sldId="282"/>
            <ac:grpSpMk id="89" creationId="{5A462CA6-9BEE-84B8-987F-E0A40246B4A7}"/>
          </ac:grpSpMkLst>
        </pc:grpChg>
        <pc:grpChg chg="add">
          <ac:chgData name="Ofer Shezaf" userId="1d85e0d9-df57-4c62-b634-55f08802ddc8" providerId="ADAL" clId="{F28CFB47-40DF-472D-AA48-24BA9C13371C}" dt="2022-09-26T09:22:46.104" v="512" actId="164"/>
          <ac:grpSpMkLst>
            <pc:docMk/>
            <pc:sldMk cId="3224534712" sldId="282"/>
            <ac:grpSpMk id="90" creationId="{73CAE782-E491-6C58-65D2-7220773087B1}"/>
          </ac:grpSpMkLst>
        </pc:grpChg>
        <pc:grpChg chg="add">
          <ac:chgData name="Ofer Shezaf" userId="1d85e0d9-df57-4c62-b634-55f08802ddc8" providerId="ADAL" clId="{F28CFB47-40DF-472D-AA48-24BA9C13371C}" dt="2022-09-26T09:23:00.499" v="516" actId="164"/>
          <ac:grpSpMkLst>
            <pc:docMk/>
            <pc:sldMk cId="3224534712" sldId="282"/>
            <ac:grpSpMk id="91" creationId="{DEA2D085-C9D6-5880-2264-06B4E9CE3A97}"/>
          </ac:grpSpMkLst>
        </pc:grpChg>
        <pc:picChg chg="mod modCrop">
          <ac:chgData name="Ofer Shezaf" userId="1d85e0d9-df57-4c62-b634-55f08802ddc8" providerId="ADAL" clId="{F28CFB47-40DF-472D-AA48-24BA9C13371C}" dt="2022-09-26T11:53:02.037" v="776" actId="732"/>
          <ac:picMkLst>
            <pc:docMk/>
            <pc:sldMk cId="3224534712" sldId="282"/>
            <ac:picMk id="5" creationId="{2A9B32D0-AA2C-E4CE-BBE8-5D3F36731341}"/>
          </ac:picMkLst>
        </pc:picChg>
        <pc:picChg chg="mod">
          <ac:chgData name="Ofer Shezaf" userId="1d85e0d9-df57-4c62-b634-55f08802ddc8" providerId="ADAL" clId="{F28CFB47-40DF-472D-AA48-24BA9C13371C}" dt="2022-09-26T07:26:23.655" v="295" actId="1076"/>
          <ac:picMkLst>
            <pc:docMk/>
            <pc:sldMk cId="3224534712" sldId="282"/>
            <ac:picMk id="8" creationId="{B469377D-438D-07C7-82C3-E528AEC42DEF}"/>
          </ac:picMkLst>
        </pc:picChg>
        <pc:picChg chg="add del mod">
          <ac:chgData name="Ofer Shezaf" userId="1d85e0d9-df57-4c62-b634-55f08802ddc8" providerId="ADAL" clId="{F28CFB47-40DF-472D-AA48-24BA9C13371C}" dt="2022-09-26T07:12:17.258" v="68" actId="478"/>
          <ac:picMkLst>
            <pc:docMk/>
            <pc:sldMk cId="3224534712" sldId="282"/>
            <ac:picMk id="73" creationId="{D134D920-C48C-3BF7-A20C-C63177B75744}"/>
          </ac:picMkLst>
        </pc:picChg>
        <pc:picChg chg="add mod">
          <ac:chgData name="Ofer Shezaf" userId="1d85e0d9-df57-4c62-b634-55f08802ddc8" providerId="ADAL" clId="{F28CFB47-40DF-472D-AA48-24BA9C13371C}" dt="2022-09-26T07:25:59.618" v="277" actId="1076"/>
          <ac:picMkLst>
            <pc:docMk/>
            <pc:sldMk cId="3224534712" sldId="282"/>
            <ac:picMk id="75" creationId="{9C83304F-15F1-BC4E-500A-0A3ED685FD9A}"/>
          </ac:picMkLst>
        </pc:picChg>
        <pc:picChg chg="add mod">
          <ac:chgData name="Ofer Shezaf" userId="1d85e0d9-df57-4c62-b634-55f08802ddc8" providerId="ADAL" clId="{F28CFB47-40DF-472D-AA48-24BA9C13371C}" dt="2022-09-26T07:26:04.986" v="278" actId="1076"/>
          <ac:picMkLst>
            <pc:docMk/>
            <pc:sldMk cId="3224534712" sldId="282"/>
            <ac:picMk id="78" creationId="{3A6784A6-60DE-B317-D9C8-505311D4486E}"/>
          </ac:picMkLst>
        </pc:picChg>
        <pc:picChg chg="add del mod">
          <ac:chgData name="Ofer Shezaf" userId="1d85e0d9-df57-4c62-b634-55f08802ddc8" providerId="ADAL" clId="{F28CFB47-40DF-472D-AA48-24BA9C13371C}" dt="2022-09-26T11:24:37.826" v="685" actId="478"/>
          <ac:picMkLst>
            <pc:docMk/>
            <pc:sldMk cId="3224534712" sldId="282"/>
            <ac:picMk id="81" creationId="{2E98D510-8918-9BF9-0A81-35CBC475BB11}"/>
          </ac:picMkLst>
        </pc:picChg>
        <pc:picChg chg="add del mod">
          <ac:chgData name="Ofer Shezaf" userId="1d85e0d9-df57-4c62-b634-55f08802ddc8" providerId="ADAL" clId="{F28CFB47-40DF-472D-AA48-24BA9C13371C}" dt="2022-09-26T11:24:39.845" v="686" actId="478"/>
          <ac:picMkLst>
            <pc:docMk/>
            <pc:sldMk cId="3224534712" sldId="282"/>
            <ac:picMk id="82" creationId="{4D704EDE-49AC-216C-0089-7BBD375B90ED}"/>
          </ac:picMkLst>
        </pc:picChg>
        <pc:picChg chg="add mod modCrop">
          <ac:chgData name="Ofer Shezaf" userId="1d85e0d9-df57-4c62-b634-55f08802ddc8" providerId="ADAL" clId="{F28CFB47-40DF-472D-AA48-24BA9C13371C}" dt="2022-09-26T07:25:59.618" v="277" actId="1076"/>
          <ac:picMkLst>
            <pc:docMk/>
            <pc:sldMk cId="3224534712" sldId="282"/>
            <ac:picMk id="84" creationId="{500CE70D-19F3-9E95-B7AE-33BF7CD43B37}"/>
          </ac:picMkLst>
        </pc:picChg>
        <pc:picChg chg="add mod">
          <ac:chgData name="Ofer Shezaf" userId="1d85e0d9-df57-4c62-b634-55f08802ddc8" providerId="ADAL" clId="{F28CFB47-40DF-472D-AA48-24BA9C13371C}" dt="2022-09-26T09:41:00.907" v="542" actId="1076"/>
          <ac:picMkLst>
            <pc:docMk/>
            <pc:sldMk cId="3224534712" sldId="282"/>
            <ac:picMk id="92" creationId="{F4BF0628-4FF6-02F9-7155-1BFEAE7C95C3}"/>
          </ac:picMkLst>
        </pc:picChg>
        <pc:picChg chg="add mod">
          <ac:chgData name="Ofer Shezaf" userId="1d85e0d9-df57-4c62-b634-55f08802ddc8" providerId="ADAL" clId="{F28CFB47-40DF-472D-AA48-24BA9C13371C}" dt="2022-09-26T07:26:27.201" v="296" actId="1076"/>
          <ac:picMkLst>
            <pc:docMk/>
            <pc:sldMk cId="3224534712" sldId="282"/>
            <ac:picMk id="3074" creationId="{074DAFA0-7F36-093B-BC1C-242639004F1F}"/>
          </ac:picMkLst>
        </pc:picChg>
        <pc:inkChg chg="add del">
          <ac:chgData name="Ofer Shezaf" userId="1d85e0d9-df57-4c62-b634-55f08802ddc8" providerId="ADAL" clId="{F28CFB47-40DF-472D-AA48-24BA9C13371C}" dt="2022-09-26T07:04:46.116" v="1" actId="9405"/>
          <ac:inkMkLst>
            <pc:docMk/>
            <pc:sldMk cId="3224534712" sldId="282"/>
            <ac:inkMk id="63" creationId="{7A0154D7-57F5-C0D7-0456-95EE63F20451}"/>
          </ac:inkMkLst>
        </pc:inkChg>
        <pc:inkChg chg="add del">
          <ac:chgData name="Ofer Shezaf" userId="1d85e0d9-df57-4c62-b634-55f08802ddc8" providerId="ADAL" clId="{F28CFB47-40DF-472D-AA48-24BA9C13371C}" dt="2022-09-26T11:24:25.627" v="683"/>
          <ac:inkMkLst>
            <pc:docMk/>
            <pc:sldMk cId="3224534712" sldId="282"/>
            <ac:inkMk id="93" creationId="{C7C6CFC7-3EE4-09C5-EAA5-36FFB08A6E3F}"/>
          </ac:inkMkLst>
        </pc:inkChg>
        <pc:inkChg chg="add mod">
          <ac:chgData name="Ofer Shezaf" userId="1d85e0d9-df57-4c62-b634-55f08802ddc8" providerId="ADAL" clId="{F28CFB47-40DF-472D-AA48-24BA9C13371C}" dt="2022-09-26T11:25:04.758" v="690" actId="1582"/>
          <ac:inkMkLst>
            <pc:docMk/>
            <pc:sldMk cId="3224534712" sldId="282"/>
            <ac:inkMk id="94" creationId="{1449E218-2F2B-B8E7-C618-D7CD49EB86F6}"/>
          </ac:inkMkLst>
        </pc:inkChg>
        <pc:inkChg chg="add mod">
          <ac:chgData name="Ofer Shezaf" userId="1d85e0d9-df57-4c62-b634-55f08802ddc8" providerId="ADAL" clId="{F28CFB47-40DF-472D-AA48-24BA9C13371C}" dt="2022-09-26T11:25:04.758" v="690" actId="1582"/>
          <ac:inkMkLst>
            <pc:docMk/>
            <pc:sldMk cId="3224534712" sldId="282"/>
            <ac:inkMk id="95" creationId="{8740ACBD-A43C-586F-E30C-97812BAA1252}"/>
          </ac:inkMkLst>
        </pc:inkChg>
        <pc:cxnChg chg="add mod">
          <ac:chgData name="Ofer Shezaf" userId="1d85e0d9-df57-4c62-b634-55f08802ddc8" providerId="ADAL" clId="{F28CFB47-40DF-472D-AA48-24BA9C13371C}" dt="2022-09-26T07:05:24.818" v="5" actId="1582"/>
          <ac:cxnSpMkLst>
            <pc:docMk/>
            <pc:sldMk cId="3224534712" sldId="282"/>
            <ac:cxnSpMk id="65" creationId="{02BD6C1B-1F55-83B5-F854-3B82C1228A0E}"/>
          </ac:cxnSpMkLst>
        </pc:cxnChg>
        <pc:cxnChg chg="add mod">
          <ac:chgData name="Ofer Shezaf" userId="1d85e0d9-df57-4c62-b634-55f08802ddc8" providerId="ADAL" clId="{F28CFB47-40DF-472D-AA48-24BA9C13371C}" dt="2022-09-26T07:06:31.385" v="34" actId="1076"/>
          <ac:cxnSpMkLst>
            <pc:docMk/>
            <pc:sldMk cId="3224534712" sldId="282"/>
            <ac:cxnSpMk id="68" creationId="{BD065DE7-6284-DFE4-88E3-010494CE7539}"/>
          </ac:cxnSpMkLst>
        </pc:cxnChg>
        <pc:cxnChg chg="add mod">
          <ac:chgData name="Ofer Shezaf" userId="1d85e0d9-df57-4c62-b634-55f08802ddc8" providerId="ADAL" clId="{F28CFB47-40DF-472D-AA48-24BA9C13371C}" dt="2022-09-26T07:06:37.580" v="36" actId="1076"/>
          <ac:cxnSpMkLst>
            <pc:docMk/>
            <pc:sldMk cId="3224534712" sldId="282"/>
            <ac:cxnSpMk id="69" creationId="{875D53B0-1CB1-B63B-CEB7-66D6F162366B}"/>
          </ac:cxnSpMkLst>
        </pc:cxnChg>
      </pc:sldChg>
      <pc:sldChg chg="addSp delSp modSp mod modTransition modAnim">
        <pc:chgData name="Ofer Shezaf" userId="1d85e0d9-df57-4c62-b634-55f08802ddc8" providerId="ADAL" clId="{F28CFB47-40DF-472D-AA48-24BA9C13371C}" dt="2022-09-26T12:15:15.923" v="791"/>
        <pc:sldMkLst>
          <pc:docMk/>
          <pc:sldMk cId="1206970616" sldId="283"/>
        </pc:sldMkLst>
        <pc:spChg chg="del">
          <ac:chgData name="Ofer Shezaf" userId="1d85e0d9-df57-4c62-b634-55f08802ddc8" providerId="ADAL" clId="{F28CFB47-40DF-472D-AA48-24BA9C13371C}" dt="2022-09-26T07:27:12.025" v="303" actId="478"/>
          <ac:spMkLst>
            <pc:docMk/>
            <pc:sldMk cId="1206970616" sldId="283"/>
            <ac:spMk id="2" creationId="{EF2C6F3D-52EA-260B-BFD9-D5602A7C1538}"/>
          </ac:spMkLst>
        </pc:spChg>
        <pc:spChg chg="del">
          <ac:chgData name="Ofer Shezaf" userId="1d85e0d9-df57-4c62-b634-55f08802ddc8" providerId="ADAL" clId="{F28CFB47-40DF-472D-AA48-24BA9C13371C}" dt="2022-09-26T07:27:10.633" v="302" actId="478"/>
          <ac:spMkLst>
            <pc:docMk/>
            <pc:sldMk cId="1206970616" sldId="283"/>
            <ac:spMk id="3" creationId="{C3169DDD-AF25-9743-BACD-2700617EAE7D}"/>
          </ac:spMkLst>
        </pc:spChg>
        <pc:spChg chg="add mod">
          <ac:chgData name="Ofer Shezaf" userId="1d85e0d9-df57-4c62-b634-55f08802ddc8" providerId="ADAL" clId="{F28CFB47-40DF-472D-AA48-24BA9C13371C}" dt="2022-09-26T07:27:49.784" v="315" actId="1076"/>
          <ac:spMkLst>
            <pc:docMk/>
            <pc:sldMk cId="1206970616" sldId="283"/>
            <ac:spMk id="4" creationId="{2D9F9E97-C8CD-3389-8C64-DB869D7C964F}"/>
          </ac:spMkLst>
        </pc:spChg>
        <pc:picChg chg="add mod">
          <ac:chgData name="Ofer Shezaf" userId="1d85e0d9-df57-4c62-b634-55f08802ddc8" providerId="ADAL" clId="{F28CFB47-40DF-472D-AA48-24BA9C13371C}" dt="2022-09-26T09:48:58.693" v="562" actId="1076"/>
          <ac:picMkLst>
            <pc:docMk/>
            <pc:sldMk cId="1206970616" sldId="283"/>
            <ac:picMk id="5" creationId="{CBC26157-D633-F33C-A24A-C0DCDB38C967}"/>
          </ac:picMkLst>
        </pc:picChg>
      </pc:sldChg>
      <pc:sldChg chg="addSp delSp modSp new mod modTransition delAnim modAnim modNotesTx">
        <pc:chgData name="Ofer Shezaf" userId="1d85e0d9-df57-4c62-b634-55f08802ddc8" providerId="ADAL" clId="{F28CFB47-40DF-472D-AA48-24BA9C13371C}" dt="2022-09-26T12:02:18.987" v="785"/>
        <pc:sldMkLst>
          <pc:docMk/>
          <pc:sldMk cId="3313619743" sldId="284"/>
        </pc:sldMkLst>
        <pc:spChg chg="del">
          <ac:chgData name="Ofer Shezaf" userId="1d85e0d9-df57-4c62-b634-55f08802ddc8" providerId="ADAL" clId="{F28CFB47-40DF-472D-AA48-24BA9C13371C}" dt="2022-09-26T09:07:29.440" v="412" actId="478"/>
          <ac:spMkLst>
            <pc:docMk/>
            <pc:sldMk cId="3313619743" sldId="284"/>
            <ac:spMk id="2" creationId="{83E6E9F0-5611-F2D2-9F85-76F9E37B29F6}"/>
          </ac:spMkLst>
        </pc:spChg>
        <pc:spChg chg="del">
          <ac:chgData name="Ofer Shezaf" userId="1d85e0d9-df57-4c62-b634-55f08802ddc8" providerId="ADAL" clId="{F28CFB47-40DF-472D-AA48-24BA9C13371C}" dt="2022-09-26T09:07:27.396" v="411" actId="478"/>
          <ac:spMkLst>
            <pc:docMk/>
            <pc:sldMk cId="3313619743" sldId="284"/>
            <ac:spMk id="3" creationId="{617E1F72-A77D-20A9-BF40-A3C1029EA988}"/>
          </ac:spMkLst>
        </pc:spChg>
        <pc:grpChg chg="add mod">
          <ac:chgData name="Ofer Shezaf" userId="1d85e0d9-df57-4c62-b634-55f08802ddc8" providerId="ADAL" clId="{F28CFB47-40DF-472D-AA48-24BA9C13371C}" dt="2022-09-26T09:12:09.876" v="449" actId="1076"/>
          <ac:grpSpMkLst>
            <pc:docMk/>
            <pc:sldMk cId="3313619743" sldId="284"/>
            <ac:grpSpMk id="9" creationId="{F1EDA484-1842-5E92-60B0-6D5B57881ECD}"/>
          </ac:grpSpMkLst>
        </pc:grpChg>
        <pc:picChg chg="add mod">
          <ac:chgData name="Ofer Shezaf" userId="1d85e0d9-df57-4c62-b634-55f08802ddc8" providerId="ADAL" clId="{F28CFB47-40DF-472D-AA48-24BA9C13371C}" dt="2022-09-26T09:09:14.981" v="427" actId="1076"/>
          <ac:picMkLst>
            <pc:docMk/>
            <pc:sldMk cId="3313619743" sldId="284"/>
            <ac:picMk id="4" creationId="{23754A02-537F-3CC3-B614-12BC96587D8C}"/>
          </ac:picMkLst>
        </pc:picChg>
        <pc:picChg chg="add mod">
          <ac:chgData name="Ofer Shezaf" userId="1d85e0d9-df57-4c62-b634-55f08802ddc8" providerId="ADAL" clId="{F28CFB47-40DF-472D-AA48-24BA9C13371C}" dt="2022-09-26T09:07:24.712" v="410" actId="1076"/>
          <ac:picMkLst>
            <pc:docMk/>
            <pc:sldMk cId="3313619743" sldId="284"/>
            <ac:picMk id="5" creationId="{CD560213-FD29-B8F3-F120-F6195EA58FE9}"/>
          </ac:picMkLst>
        </pc:picChg>
        <pc:picChg chg="add mod">
          <ac:chgData name="Ofer Shezaf" userId="1d85e0d9-df57-4c62-b634-55f08802ddc8" providerId="ADAL" clId="{F28CFB47-40DF-472D-AA48-24BA9C13371C}" dt="2022-09-26T09:12:09.876" v="449" actId="1076"/>
          <ac:picMkLst>
            <pc:docMk/>
            <pc:sldMk cId="3313619743" sldId="284"/>
            <ac:picMk id="6" creationId="{FFB90495-EF41-3FF0-F535-567218FC2F2F}"/>
          </ac:picMkLst>
        </pc:picChg>
        <pc:picChg chg="add mod">
          <ac:chgData name="Ofer Shezaf" userId="1d85e0d9-df57-4c62-b634-55f08802ddc8" providerId="ADAL" clId="{F28CFB47-40DF-472D-AA48-24BA9C13371C}" dt="2022-09-26T09:12:09.876" v="449" actId="1076"/>
          <ac:picMkLst>
            <pc:docMk/>
            <pc:sldMk cId="3313619743" sldId="284"/>
            <ac:picMk id="8" creationId="{5847F249-1C97-DB5B-DD87-C7AC46DD2DE4}"/>
          </ac:picMkLst>
        </pc:picChg>
        <pc:picChg chg="add mod">
          <ac:chgData name="Ofer Shezaf" userId="1d85e0d9-df57-4c62-b634-55f08802ddc8" providerId="ADAL" clId="{F28CFB47-40DF-472D-AA48-24BA9C13371C}" dt="2022-09-26T09:47:11.922" v="556" actId="1076"/>
          <ac:picMkLst>
            <pc:docMk/>
            <pc:sldMk cId="3313619743" sldId="284"/>
            <ac:picMk id="10" creationId="{9E6A1A52-1A18-8CF6-E824-E60A6065A644}"/>
          </ac:picMkLst>
        </pc:picChg>
        <pc:inkChg chg="add">
          <ac:chgData name="Ofer Shezaf" userId="1d85e0d9-df57-4c62-b634-55f08802ddc8" providerId="ADAL" clId="{F28CFB47-40DF-472D-AA48-24BA9C13371C}" dt="2022-09-26T09:10:08.865" v="433" actId="9405"/>
          <ac:inkMkLst>
            <pc:docMk/>
            <pc:sldMk cId="3313619743" sldId="284"/>
            <ac:inkMk id="7" creationId="{F3197DEA-F221-BBCC-C7C9-BE7ED9DD5EFD}"/>
          </ac:inkMkLst>
        </pc:inkChg>
      </pc:sldChg>
      <pc:sldChg chg="delSp new add del mod modNotesTx">
        <pc:chgData name="Ofer Shezaf" userId="1d85e0d9-df57-4c62-b634-55f08802ddc8" providerId="ADAL" clId="{F28CFB47-40DF-472D-AA48-24BA9C13371C}" dt="2022-09-26T09:17:08.729" v="484" actId="47"/>
        <pc:sldMkLst>
          <pc:docMk/>
          <pc:sldMk cId="1346352740" sldId="285"/>
        </pc:sldMkLst>
        <pc:spChg chg="del">
          <ac:chgData name="Ofer Shezaf" userId="1d85e0d9-df57-4c62-b634-55f08802ddc8" providerId="ADAL" clId="{F28CFB47-40DF-472D-AA48-24BA9C13371C}" dt="2022-09-26T09:16:19.765" v="476" actId="478"/>
          <ac:spMkLst>
            <pc:docMk/>
            <pc:sldMk cId="1346352740" sldId="285"/>
            <ac:spMk id="2" creationId="{16D6D554-D3E3-88DA-2501-8C62B6CDD4AF}"/>
          </ac:spMkLst>
        </pc:spChg>
        <pc:spChg chg="del">
          <ac:chgData name="Ofer Shezaf" userId="1d85e0d9-df57-4c62-b634-55f08802ddc8" providerId="ADAL" clId="{F28CFB47-40DF-472D-AA48-24BA9C13371C}" dt="2022-09-26T09:16:17.691" v="475" actId="478"/>
          <ac:spMkLst>
            <pc:docMk/>
            <pc:sldMk cId="1346352740" sldId="285"/>
            <ac:spMk id="3" creationId="{4B835983-D17E-288E-9FB2-18E9B10E42D6}"/>
          </ac:spMkLst>
        </pc:spChg>
      </pc:sldChg>
      <pc:sldChg chg="addSp delSp modSp new del mod modAnim">
        <pc:chgData name="Ofer Shezaf" userId="1d85e0d9-df57-4c62-b634-55f08802ddc8" providerId="ADAL" clId="{F28CFB47-40DF-472D-AA48-24BA9C13371C}" dt="2022-09-26T12:00:58.302" v="782" actId="47"/>
        <pc:sldMkLst>
          <pc:docMk/>
          <pc:sldMk cId="3811475431" sldId="285"/>
        </pc:sldMkLst>
        <pc:spChg chg="del">
          <ac:chgData name="Ofer Shezaf" userId="1d85e0d9-df57-4c62-b634-55f08802ddc8" providerId="ADAL" clId="{F28CFB47-40DF-472D-AA48-24BA9C13371C}" dt="2022-09-26T10:54:49.581" v="584" actId="478"/>
          <ac:spMkLst>
            <pc:docMk/>
            <pc:sldMk cId="3811475431" sldId="285"/>
            <ac:spMk id="2" creationId="{BFFD21EE-CF65-3C18-91FF-5E4FE2C4B934}"/>
          </ac:spMkLst>
        </pc:spChg>
        <pc:spChg chg="del">
          <ac:chgData name="Ofer Shezaf" userId="1d85e0d9-df57-4c62-b634-55f08802ddc8" providerId="ADAL" clId="{F28CFB47-40DF-472D-AA48-24BA9C13371C}" dt="2022-09-26T10:54:48.304" v="583" actId="478"/>
          <ac:spMkLst>
            <pc:docMk/>
            <pc:sldMk cId="3811475431" sldId="285"/>
            <ac:spMk id="3" creationId="{9151077F-2FEA-4AFC-8E40-517F4BF70D30}"/>
          </ac:spMkLst>
        </pc:spChg>
        <pc:picChg chg="add mod">
          <ac:chgData name="Ofer Shezaf" userId="1d85e0d9-df57-4c62-b634-55f08802ddc8" providerId="ADAL" clId="{F28CFB47-40DF-472D-AA48-24BA9C13371C}" dt="2022-09-26T10:54:50.508" v="585"/>
          <ac:picMkLst>
            <pc:docMk/>
            <pc:sldMk cId="3811475431" sldId="285"/>
            <ac:picMk id="4" creationId="{4A71A5EC-BC89-6D36-0AB4-B4313C37E879}"/>
          </ac:picMkLst>
        </pc:picChg>
        <pc:picChg chg="add mod">
          <ac:chgData name="Ofer Shezaf" userId="1d85e0d9-df57-4c62-b634-55f08802ddc8" providerId="ADAL" clId="{F28CFB47-40DF-472D-AA48-24BA9C13371C}" dt="2022-09-26T10:54:50.508" v="585"/>
          <ac:picMkLst>
            <pc:docMk/>
            <pc:sldMk cId="3811475431" sldId="285"/>
            <ac:picMk id="5" creationId="{1F9B7CC4-E89F-0DCE-7309-36115ED250D5}"/>
          </ac:picMkLst>
        </pc:picChg>
        <pc:picChg chg="add mod">
          <ac:chgData name="Ofer Shezaf" userId="1d85e0d9-df57-4c62-b634-55f08802ddc8" providerId="ADAL" clId="{F28CFB47-40DF-472D-AA48-24BA9C13371C}" dt="2022-09-26T10:54:50.508" v="585"/>
          <ac:picMkLst>
            <pc:docMk/>
            <pc:sldMk cId="3811475431" sldId="285"/>
            <ac:picMk id="6" creationId="{8C89DE6F-E651-8905-A7CE-AA29A531CD6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0:54:16.707"/>
    </inkml:context>
    <inkml:brush xml:id="br0">
      <inkml:brushProperty name="width" value="0.10583" units="cm"/>
      <inkml:brushProperty name="height" value="0.10583" units="cm"/>
    </inkml:brush>
  </inkml:definitions>
  <inkml:trace contextRef="#ctx0" brushRef="#br0">1 866 7167,'0'0'1886,"4"-10"-1173,63-229 4129,-2 6-2268,-53 202-2279,0 0 0,2 0 0,2 1 0,1 1-1,23-32 1,-27 46-53,0 0-1,0 0 1,1 2-1,1-1 1,1 2 0,0 0-1,0 1 1,32-16-1,-34 20-162,0 1-1,1 1 0,0 0 1,0 1-1,1 1 1,-1 0-1,1 1 0,-1 1 1,1 0-1,0 1 0,24 4 1,-7 0 120,-12-2 82,1 1 1,-1 2 0,34 10-1,-52-14-215,1 1 0,-1 0 1,0 0-1,0 0 0,0 1 0,0-1 0,0 1 0,0 0 0,-1-1 1,1 1-1,-1 0 0,3 6 0,20 45 334,-12-25-319,-6-14 66,-2 0-1,1-1 0,-2 2 1,0-1-1,-1 0 0,2 24 1,-2 96 1080,-4-80-1228,-1-7 205,-1-1 0,-13 56 0,-28 91 752,27-136-874,9-31-93,-8 44 1,-5 78 144,-2 212-1,22-310 69,0-27-138,0 0 0,2 1 0,1-1 0,0 0 1,12 44-1,-4-25 42,-9-41-226,0 1 252,-2 4-3316,0 9-6369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0:54:17.668"/>
    </inkml:context>
    <inkml:brush xml:id="br0">
      <inkml:brushProperty name="width" value="0.10583" units="cm"/>
      <inkml:brushProperty name="height" value="0.10583" units="cm"/>
    </inkml:brush>
  </inkml:definitions>
  <inkml:trace contextRef="#ctx0" brushRef="#br0">24 130 7807,'0'0'776,"27"-18"4628,10-13-3607,-10 7-246,-26 23-1289,19-1 884,-18 3-1056,1 0 0,-1-1 0,0 2 0,1-1 0,-1 0 0,0 0 0,0 1 0,0-1 0,0 1 0,0-1 0,0 1 0,-1 0 0,1 0 0,-1 0 0,1 0 0,-1 0 0,2 4 0,-1-2 72,0 1 0,0 0 0,-1 0 0,0 0 0,0 0 0,0 0 0,-1 0-1,0 6 1,-1 9 294,-1-1-1,-1 0 0,-7 28 1,9-46-444,-2 14 255,-2 1 0,0-1-1,-10 19 1,14-31-222,-1 1 0,0-1-1,0 1 1,0-1 0,0 0-1,-1 0 1,1 0 0,-1 0 0,0 0-1,0-1 1,0 1 0,0-1-1,0 1 1,0-1 0,-1-1-1,1 1 1,-1 0 0,0-1-1,-4 2 1,6-3-25,-1 0 0,1 0-1,0 0 1,-1-1 0,1 1 0,0-1-1,0 1 1,0-1 0,-1 0 0,1 0-1,0 0 1,0 0 0,0 0-1,0 0 1,0 0 0,1-1 0,-1 1-1,0-1 1,1 0 0,-1 1 0,1-1-1,-1 0 1,1 0 0,0 0 0,0 0-1,-2-4 1,-1-2-9,0-1 0,0 1 1,1-1-1,0 0 0,-1-12 0,2 9-24,2 1 0,-1-1 0,2 1-1,-1-1 1,2 1 0,-1-1 0,2 1 0,-1 0 0,2 0 0,-1 0-1,6-11 1,-4 12-23,-1 0 0,2 1 0,-1 0 0,1 0 0,0 0 1,1 0-1,0 1 0,1 0 0,-1 1 0,2 0 0,16-12 0,-20 16 22,-1 1-1,0 0 1,1 0 0,0 0 0,6-1-1,-1 3-27,-1 2 31,-8-2 16,1 0-1,-1 1 1,0-1 0,0 1-1,0 0 1,0-1-1,1 1 1,-1 0 0,0-1-1,0 1 1,0 0-1,0 0 1,-1 0 0,1 0-1,0 0 1,0 0 0,0 0-1,-1 0 1,1 0-1,-1 1 1,1-1 0,-1 0-1,1 0 1,-1 1-1,0-1 1,1 0 0,-1 0-1,0 1 1,0 1 0,0 1 55,-1 0 0,1 0 0,-1 0 0,0 0 0,0-1 0,-3 7 0,3-7 21,-8 19 205,-2-1 1,0 0-1,-19 26 0,4-6-63,25-39-31,-17-24-280,16 19 52,1-1 0,-1 0 0,1 0-1,0 0 1,0 0 0,0 0 0,0 0 0,1 0-1,-1 0 1,1 0 0,0 0 0,1 0 0,-1 0 0,1 0-1,-1 0 1,1 0 0,1 0 0,-1 0 0,0 0 0,1 0-1,0 1 1,0-1 0,0 0 0,0 1 0,1 0-1,-1-1 1,1 1 0,0 0 0,5-5 0,1 3-28,-2 1-3,-5 3 3,-1 2 11,0-1 59,-1 0 0,1 0 0,-1 0 0,1 0 0,-1 0 0,1 0 0,-1 1 0,1-1 0,-1 0 0,1 0 0,-1 0 0,0 1 0,1-1 0,-1 0 0,1 1 0,-1-1 0,0 0 0,1 1 0,-1-1 0,0 0 1,0 1-1,1-1 0,-1 1 0,0-1 0,0 1 0,0-1 0,1 1 0,-1-1 0,0 0 0,0 1 0,0-1 0,0 1 0,0-1 0,0 1 0,0-1 0,0 1 0,0-1 0,0 1 0,0-1 0,0 1 0,-1 0 0,-6 12 235,7-12-242,-2 0 34,1 1 0,0-1 0,-1 1 0,0-1 0,1 1 0,-1-1 0,0 0 0,0 0 0,0 0 0,1 0 0,-1 0 0,0 0 0,-4 0 0,-4 3 92,9-3-189,-1-1-56,-6 1 98,6-1-31,-7-21-75,8 19 55,-2-7-60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0:55:06.213"/>
    </inkml:context>
    <inkml:brush xml:id="br0">
      <inkml:brushProperty name="width" value="0.10583" units="cm"/>
      <inkml:brushProperty name="height" value="0.10583" units="cm"/>
    </inkml:brush>
  </inkml:definitions>
  <inkml:trace contextRef="#ctx0" brushRef="#br0">0 1292 13439,'0'0'1019,"2"-1"-224,2 1-633,-1-1 0,1 0 0,-1 1 0,0 0 0,1 0 1,-1 0-1,1 0 0,-1 1 0,1 0 0,-1-1 1,0 1-1,1 0 0,-1 0 0,0 1 0,0-1 0,0 1 1,0-1-1,0 1 0,0 0 0,0 0 0,-1 1 0,1-1 1,3 5-1,8 8 570,-1 1 0,22 34 0,-17-25-242,271 417 4414,-218-323-4287,30 60 428,-89-154-878,0 2 0,-2-1 0,-1 1 0,-2 0 0,5 32 0,-11-53-106,-1 0 0,0 0 0,0-1 0,-1 1 0,1 0 0,-1 0 0,-1-1 0,1 1 0,-1 0 0,0-1 0,0 1 0,0-1 0,-1 0 0,0 0 0,-5 7 0,7-11 67,-1-7-89,0 1 1,0 0-1,1-1 0,0 0 1,0 1-1,0-1 0,0 0 1,1 0-1,0 1 0,0-1 1,2-8-1,2-10 49,11-34 0,-4 18 0,48-227-9,60-246 174,35 13-105,-45 261 16,18 9 129,-41 78-174,17-23-11,-78 139-88,2 0 0,47-48 0,-72 82-126,0 0 0,0-1 1,1 1-1,-1 1 0,1-1 0,0 0 1,-1 1-1,1-1 0,0 1 0,5-2 1,-7 3-65,1 0 1,0-1 0,-1 1 0,1 0-1,-1 0 1,1 0 0,0 0 0,-1 1 0,1-1-1,-1 0 1,1 1 0,0-1 0,-1 1-1,1-1 1,1 2 0,0 0-277,0 1 1,1 0-1,-1-1 0,0 1 0,0 0 1,-1 1-1,1-1 0,-1 1 0,0-1 1,0 1-1,3 6 0,0 6-3436,-6-2-3624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0:55:09.917"/>
    </inkml:context>
    <inkml:brush xml:id="br0">
      <inkml:brushProperty name="width" value="0.10583" units="cm"/>
      <inkml:brushProperty name="height" value="0.10583" units="cm"/>
    </inkml:brush>
  </inkml:definitions>
  <inkml:trace contextRef="#ctx0" brushRef="#br0">1 1485 11007,'38'34'762,"122"116"1890,-137-125-2216,-1 0 0,-2 2 0,0 0 0,23 46 0,-9 1 729,-4 1 1,-3 2 0,26 121-1,-33-104 2531,-20-92-2416,0-1-1213,2 55-97,-2-54 513,12-28 157,62-215 299,-41 123-882,143-360 252,35 12 261,0-1-189,-190 416-527,17-41 286,63-109 0,-86 176-362,1 0 1,1 2-1,0 0 0,2 1 1,1 0-1,0 2 0,2 0 1,0 2-1,26-17 0,-16 19-1538,7-5-2819,-25 6-3375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1:24:27.821"/>
    </inkml:context>
    <inkml:brush xml:id="br0">
      <inkml:brushProperty name="width" value="0.15875" units="cm"/>
      <inkml:brushProperty name="height" value="0.15875" units="cm"/>
    </inkml:brush>
  </inkml:definitions>
  <inkml:trace contextRef="#ctx0" brushRef="#br0">0 836 12927,'7'-3'253,"0"1"1,0-1-1,1 1 0,-1 1 0,0-1 0,1 1 0,-1 1 1,1-1-1,8 2 0,72 9 26,-44-4 174,138 13 1435,296-8-1,762-15 1018,-1136 5-2729,0-3 0,126-21 0,-187 17-99,-23 4-3,0 0 1,0-2-1,-1 0 0,32-12 0,-48 15-53,-1 0-1,0-1 1,0 1 0,0 0-1,0-1 1,0 1-1,0-1 1,0 0 0,0 0-1,0 0 1,-1 1 0,1-2-1,-1 1 1,0 0-1,1 0 1,-1 0 0,0-1-1,0 1 1,0 0-1,-1-1 1,1 1 0,-1-1-1,1 1 1,-1-1-1,0 1 1,0-1 0,0 1-1,0-1 1,0 1 0,-1-1-1,1 1 1,-1-1-1,1 1 1,-3-5 0,-2-6 74,0 1 1,0-1 0,-2 1 0,0 1-1,-9-13 1,-185-246-83,128 158-454,36 52 3,-47-57 0,75 106 389,0 0-1,-1 1 1,-1 0-1,0 1 1,0 0-1,-22-13 0,31 21-3,1 1 43,0 0-1,1 0 0,-1 0 1,1 0-1,-1 0 1,0 0-1,1 0 1,-1 1-1,0-1 0,1 0 1,-1 0-1,1 1 1,-1-1-1,0 0 0,1 1 1,-1-1-1,1 0 1,-1 1-1,1-1 1,-1 1-1,1-1 0,0 1 1,-1-1-1,1 1 1,0-1-1,-1 1 1,1-1-1,0 1 0,-1 0 1,1 0-1,-1 1-3,1 1 1,0-1-1,0 0 0,0 0 0,0 1 0,0-1 1,0 0-1,1 1 0,0 1 0,1 7-19,2-1 0,7 18 0,68 122-389,-36-70 265,-25-47 203,2-2-1,2 0 0,1-1 1,0-1-1,40 36 1,150 112 348,-155-132-349,-38-29 85,0 1-1,-2 1 0,32 37 1,-45-48-110,0-1 0,0 1 1,-1 0-1,0 0 1,0 0-1,-1 1 0,0-1 1,0 1-1,-1 0 0,0 0 1,0 0-1,-1 0 1,0 0-1,0 0 0,-1 0 1,-1 11-1,-1-12 18,0 0-1,0 0 1,-1 0 0,0 0-1,0 0 1,-1-1-1,0 0 1,0 1 0,0-2-1,-1 1 1,0 0-1,-10 9 1,-10 5 202,-44 31-1,49-38-142,-351 223 1718,-49-18-5080,216-108-2405,-1 0-3540,114-69 5331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11:24:42.802"/>
    </inkml:context>
    <inkml:brush xml:id="br0">
      <inkml:brushProperty name="width" value="0.15875" units="cm"/>
      <inkml:brushProperty name="height" value="0.15875" units="cm"/>
    </inkml:brush>
  </inkml:definitions>
  <inkml:trace contextRef="#ctx0" brushRef="#br0">0 836 12927,'7'-3'253,"0"1"1,0-1-1,1 1 0,-1 1 0,0-1 0,1 1 0,-1 1 1,1-1-1,8 2 0,72 9 26,-44-4 174,138 13 1435,296-8-1,762-15 1018,-1136 5-2729,0-3 0,126-21 0,-187 17-99,-23 4-3,0 0 1,0-2-1,-1 0 0,32-12 0,-48 15-53,-1 0-1,0-1 1,0 1 0,0 0-1,0-1 1,0 1-1,0-1 1,0 0 0,0 0-1,0 0 1,-1 1 0,1-2-1,-1 1 1,0 0-1,1 0 1,-1 0 0,0-1-1,0 1 1,0 0-1,-1-1 1,1 1 0,-1-1-1,1 1 1,-1-1-1,0 1 1,0-1 0,0 1-1,0-1 1,0 1 0,-1-1-1,1 1 1,-1-1-1,1 1 1,-3-5 0,-2-6 74,0 1 1,0-1 0,-2 1 0,0 1-1,-9-13 1,-185-246-83,128 158-454,36 52 3,-47-57 0,75 106 389,0 0-1,-1 1 1,-1 0-1,0 1 1,0 0-1,-22-13 0,31 21-3,1 1 43,0 0-1,1 0 0,-1 0 1,1 0-1,-1 0 1,0 0-1,1 0 1,-1 1-1,0-1 0,1 0 1,-1 0-1,1 1 1,-1-1-1,0 0 0,1 1 1,-1-1-1,1 0 1,-1 1-1,1-1 1,-1 1-1,1-1 0,0 1 1,-1-1-1,1 1 1,0-1-1,-1 1 1,1-1-1,0 1 0,-1 0 1,1 0-1,-1 1-3,1 1 1,0-1-1,0 0 0,0 0 0,0 1 0,0-1 1,0 0-1,1 1 0,0 1 0,1 7-19,2-1 0,7 18 0,68 122-389,-36-70 265,-25-47 203,2-2-1,2 0 0,1-1 1,0-1-1,40 36 1,150 112 348,-155-132-349,-38-29 85,0 1-1,-2 1 0,32 37 1,-45-48-110,0-1 0,0 1 1,-1 0-1,0 0 1,0 0-1,-1 1 0,0-1 1,0 1-1,-1 0 0,0 0 1,0 0-1,-1 0 1,0 0-1,0 0 0,-1 0 1,-1 11-1,-1-12 18,0 0-1,0 0 1,-1 0 0,0 0-1,0 0 1,-1-1-1,0 0 1,0 1 0,0-2-1,-1 1 1,0 0-1,-10 9 1,-10 5 202,-44 31-1,49-38-142,-351 223 1718,-49-18-5080,216-108-2405,-1 0-3540,114-69 5331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8:20:44.136"/>
    </inkml:context>
    <inkml:brush xml:id="br0">
      <inkml:brushProperty name="width" value="0.05" units="cm"/>
      <inkml:brushProperty name="height" value="0.05" units="cm"/>
    </inkml:brush>
  </inkml:definitions>
  <inkml:trace contextRef="#ctx0" brushRef="#br0">1062 164 9215,'0'0'3443,"-10"-11"-2247,2 8-1098,1 0 1,-1 1-1,0 0 0,0 0 1,0 1-1,0 0 1,0 0-1,0 0 0,0 1 1,0 1-1,0-1 1,0 1-1,0 1 0,0-1 1,0 2-1,0-1 0,1 1 1,-13 6-1,-88 34 585,-83 39-38,43-10-435,73-38 411,-107 67 0,170-93-585,1 0 1,0 1-1,1 0 0,0 1 1,1 0-1,0 0 0,0 1 0,1 1 1,0-1-1,1 1 0,1 0 0,0 1 1,0 0-1,-5 18 0,-36 156 92,43-127 64,3-46-123,0-7-45,1 1 1,0-1 0,0 1 0,3 10-1,-1-8-13,1 0 42,1-2 1,0 0-58,0-4 3,0 1 0,-1-1 1,1-1-1,1 1 1,-1 0-1,0-1 1,1 0-1,0 0 1,0 0-1,0-1 1,0 1-1,10 2 0,-2 0 10,10 5 48,1-2 1,1 0-1,0-2 1,0-1-1,41 4 0,10 2 100,-33-3-152,-1-2 0,52 0 0,89 0 260,5 9-122,-128-8-118,116 27-25,-139-25 0,44 9 101,147 15 0,-94-22 17,218 47 0,-251-39 39,141 8 0,174 21 623,-213-22-432,522 39-52,-469-54-220,84 5 40,23 1 220,-29-2-8,176-1-189,-88-21 314,-32 2 11,-152-1-457,140-7 541,345 3-420,-465 12-238,-37 1-24,251-8 151,-459 4-7,695-59 501,-343 37-525,-112 10 19,88-16 70,-209 21 58,327-30-96,90-37 265,-458 57-283,121-41-1,10-3 59,-158 48-278,111-28 330,-150 35-61,0-2 0,45-22-1,-59 25-71,0-1 0,-1 0-1,1 0 1,-1-1 0,12-12 0,-9 4 1,-1 0 0,19-32-1,-24 37 51,-1 0 0,-1 0-1,0 0 1,0-1 0,5-22-1,-2 9-50,-7 21-54,4-31 107,-3 25-43,-1 7-23,0-1 0,-1 0 1,1-1-1,-1 1 0,0 0 1,0 0-1,-1-6 0,-6-25 6,4 23 22,1 4-20,-1 0 0,1 0 0,-2 0 0,-7-14 0,10 19 1,-47-82-120,41 64 223,5 17-88,1 0-1,-1 0 1,0 1 0,0-1 0,0 0 0,0 1 0,-1-1 0,1 1 0,-1 0 0,-4-4-1,1 0-11,5 5 6,0 1 0,0-1 0,-1 1 0,1 0 0,0 0 0,0 0-1,-1 0 1,1 0 0,0 0 0,-1 0 0,-2-1 0,-12-6 4,-145-69-133,128 64 125,-1 2 0,0 1 1,-51-8-1,-109-5 17,27 5-56,75 3 213,-88-11-367,-39 9 204,-165-10 72,232 8-180,58 5 37,-40-1 64,-311-41-55,17 25 116,126 14-7,-261-13 20,199 26-43,-226 3 0,545 2-40,-577 21-48,356-8 100,-388 29 61,277-27-131,49-3 55,-291 23 22,436-25-106,-75-1 91,-83-11-91,177 2 318,136-1-302,-221-6-111,104 3 95,-186 18 0,110-1 242,33-15-229,-26 2-4,86 5-5,-92 8 190,-56-1-216,176-11 7,-118 18 1,187-14 92,-34 11 1,35-9 11,1-1 0,-53 6 0,0-7-517,5-1 879,-137 27 1,186-25-793,0 1 0,-52 24 0,60-21-510,0 0-1,1 1 0,1 1 1,-28 24-1,-4 6-3474,19-22-1992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8:21:14.865"/>
    </inkml:context>
    <inkml:brush xml:id="br0">
      <inkml:brushProperty name="width" value="0.05" units="cm"/>
      <inkml:brushProperty name="height" value="0.05" units="cm"/>
    </inkml:brush>
  </inkml:definitions>
  <inkml:trace contextRef="#ctx0" brushRef="#br0">1223 148 9087,'0'0'3632,"-21"12"-2474,-20 20-302,2 3 0,1 1 0,2 2 1,-47 64-1,-110 161 1121,142-189-1699,-32 43-161,64-90 49,1 0 1,1 1-1,1 1 0,2 1 1,-16 45-1,-34 162-175,6-8 225,1-46-35,45-149-179,-5 25 30,2 0 0,-11 100 0,20-117 9,-35 209-24,16-107-47,4-28 113,-13 89 5,-5 82-93,-11 98 20,27-96 539,17-189-412,-16 245 137,16-227-127,4 0 1,20 158-1,26 4-197,-11-77 282,-7-56 270,70 218 1,-49-192-310,36 101 178,4-10-52,-9-24-136,-67-210-255,96 231 0,-90-227 157,1-1 0,2-1 0,1-1 0,1-1 0,40 41 0,336 378 411,-260-296-536,-118-135 30,2-1 0,0 0 0,25 12-1,-17-9-90,7 2 87,1-1-1,78 31 1,89 10 306,-81-21-115,-83-26-178,68 16 0,49 1 28,249 17 0,-346-46 52,-15 1-90,0-3 0,0-1 0,0-2-1,52-10 1,129-27-10,0-1 32,-192 33 45,0-2-1,51-20 0,-9 1-48,1 4 0,84-15 0,35-10-90,-194 48 92,124-41 260,-107 34-283,-1-1 1,1-1-1,-1-1 1,19-14-1,252-182 129,91-73-176,-351 254 84,-2-1-1,-1-1 0,-2-1 1,42-63-1,-5 8-100,-6 5 103,88-168-1,-35 52 51,-65 123-141,-2-3 0,-5-1 1,53-148-1,16-243 306,-92 372-266,2-122 0,-15-97 215,-2 150-231,-29-345-84,16 341 330,-21-143-308,-3 123 21,11 65 92,-23-90 399,15 75-482,-45-267 76,64 333 140,-3 0 0,-37-92 0,-55-85-32,82 189 101,-56-153-24,15 30-75,14 76-99,-5-10 103,40 74-127,-1 1 0,-48-64-1,8 13 2,25 35 84,-76-92 0,83 117-46,-1 0 0,-2 2 0,-62-44 1,19 17 139,-82-83 0,101 86-151,-3 3 1,-111-75-1,65 61 123,-187-106-89,207 123-286,54 29 221,-1 2 0,0 1 0,-1 1 0,-44-12-1,12 11 33,-1 3 1,-1 3-1,0 3 0,-1 3 0,-81 5 0,-116 1-87,24-1 64,167 3 69,-205 16-85,231-14-15,-86-3-1,92-4 57,0 3-1,1 1 1,-43 8-1,59-5-29,-130 30-147,129-27 122,0 1-1,1 1 0,-41 21 0,57-24 30,1-1 0,-1 1 0,2 0 0,-1 1 0,1 0-1,-12 15 1,-36 58-24,1 1-23,48-73 37,-1-1 1,0 1-1,0-1 1,-1-1-1,1 0 1,-18 10-1,-15 4-1267,-63 22 0,70-30-1404,1 1-1,0 1 0,-47 31 1,73-42 1795,-20 12-3879,15-13 332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26T09:10:08.862"/>
    </inkml:context>
    <inkml:brush xml:id="br0">
      <inkml:brushProperty name="width" value="0.05" units="cm"/>
      <inkml:brushProperty name="height" value="0.05" units="cm"/>
    </inkml:brush>
  </inkml:definitions>
  <inkml:trace contextRef="#ctx0" brushRef="#br0">2732 401 9471,'0'0'1118,"-5"-13"1426,0-3-1969,0 2 0,-2-1 1,0 1-1,0 0 1,-2 0-1,1 1 0,-16-17 1,15 20-339,0 1-1,-1 0 1,0 1 0,-1 0 0,0 1-1,0 0 1,0 1 0,-1 0-1,-20-7 1,-1 3-69,-1 3 0,0 0 0,0 2-1,-1 2 1,1 1 0,-67 5 0,38 1 5,0 4 0,-81 19 0,103-16-121,-1 2-1,1 2 1,1 2 0,-48 27-1,-174 136-188,242-165 176,-87 59-198,-152 76 1,123-75 37,112-61 86,0 0 0,1 1 0,1 2 1,0 0-1,2 1 0,0 1 0,1 1 0,0 1 0,2 0 0,-17 28 0,-59 124-104,9-15-116,-34 56 137,58-106-8,5 2 0,4 3 1,6 1-1,-32 125 0,55-159 37,2 1 0,-15 152 0,21 40-106,14-205 153,3 0 1,13 68-1,90 358 42,-85-429 99,2-2-1,4-1 0,53 91 1,-5-1-138,-30-56 78,105 188-49,-103-194 20,16 27-36,-52-99 72,2 0 1,0 0-1,1-2 1,18 18-1,76 69 76,192 166 332,-260-241-378,1-2 0,2-2-1,75 31 1,-16-7 37,-75-36-92,0-1 0,0-1 1,1-2-1,30 6 0,117 12 121,-28-6-254,-61-9 223,1-3 0,98-4 1,128 10-198,-78-2 148,120-27 170,-53 1 18,-201 10-61,-1-3-1,139-30 0,-25 9-218,-140 20 60,0-2 1,89-24 0,-34-2 24,-49 15 13,-1-3 1,122-55-1,-157 56-45,0-2 1,-1-1-1,-2-3 1,-1-1-1,-1-2 1,-2-2-1,37-43 1,-55 56-18,43-51 17,73-63 1,-110 112 1,-2-1-1,-1-1 1,-1-1-1,-1-1 1,-2 0-1,18-35 1,73-184 233,-63 133-216,-12 34 40,-4-1 0,28-118-1,-43 108-85,-4 0 0,-2-172-1,-5 138 153,-4-82 187,-8 71-85,3 21 160,-27-146-1,-2 137-362,22 82 162,-143-414 823,139 418-969,-2 0-1,-1 1 1,-1 0 0,-2 2-1,-2 1 1,-1 0 0,-30-28-1,14 14-100,1-1 0,-34-56 0,48 66 64,-69-114-57,1 1 10,75 124 50,-1 0 0,-2 2 0,-31-30 0,32 38-59,0 1-1,-1 0 0,-32-16 0,-76-31 74,82 42 38,1-2 0,-55-37 0,-52-66-172,54 39 94,5 16-6,-2 3-1,-111-56 0,117 72-82,-47-24 66,122 68 14,0 2 1,-1 0-1,1 1 1,-20-3-1,-73-8 126,42 8-298,11 1 137,1 3-1,-75 4 0,-110 22-14,206-16 72,-1-3 0,-1 0 0,-58-5 0,33-1-14,1 3 1,-1 3-1,-119 21 0,163-22-113,1 2-1,0 0 0,0 1 0,0 0 0,1 2 0,-16 7 0,21-8-129,1 1 0,-1-1 0,1 1 0,1 1-1,-1 0 1,1 0 0,1 0 0,-1 1 0,-9 17 0,9-12-387,-12 17-1977,-10 0-4881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1BF66-D900-471B-8BBD-C505E6E40BCD}" type="datetimeFigureOut">
              <a:rPr lang="en-US" smtClean="0"/>
              <a:t>9/22/2022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14F69A-5947-42FB-9BF4-4EB649128836}" type="slidenum">
              <a:rPr lang="en-US" smtClean="0"/>
              <a:t>‹#›</a:t>
            </a:fld>
            <a:endParaRPr lang="en-US"/>
          </a:p>
        </p:txBody>
      </p:sp>
    </p:spTree>
    <p:extLst>
      <p:ext uri="{BB962C8B-B14F-4D97-AF65-F5344CB8AC3E}">
        <p14:creationId xmlns:p14="http://schemas.microsoft.com/office/powerpoint/2010/main" val="3745037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Microsoft Sentinel is an excellent SIEM. It combines advanced analytics with significant customization capabilities. However, applying advanced analytics to your custom logs is hard.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This hackathon project gathered the best Sentinel content minds to resolve this issue. </a:t>
            </a:r>
          </a:p>
          <a:p>
            <a:endParaRPr lang="en-US" dirty="0"/>
          </a:p>
        </p:txBody>
      </p:sp>
      <p:sp>
        <p:nvSpPr>
          <p:cNvPr id="4" name="Slide Number Placeholder 3"/>
          <p:cNvSpPr>
            <a:spLocks noGrp="1"/>
          </p:cNvSpPr>
          <p:nvPr>
            <p:ph type="sldNum" sz="quarter" idx="5"/>
          </p:nvPr>
        </p:nvSpPr>
        <p:spPr/>
        <p:txBody>
          <a:bodyPr/>
          <a:lstStyle/>
          <a:p>
            <a:fld id="{6114F69A-5947-42FB-9BF4-4EB649128836}" type="slidenum">
              <a:rPr lang="en-US" smtClean="0"/>
              <a:t>1</a:t>
            </a:fld>
            <a:endParaRPr lang="en-US"/>
          </a:p>
        </p:txBody>
      </p:sp>
    </p:spTree>
    <p:extLst>
      <p:ext uri="{BB962C8B-B14F-4D97-AF65-F5344CB8AC3E}">
        <p14:creationId xmlns:p14="http://schemas.microsoft.com/office/powerpoint/2010/main" val="2737997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Devika, Ofer, Will, Edi, Jitesh, and Ofer, joined forces to create powerful custom analytics in Sentinel.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We wanted to create a solution using only Sentinel's content building blocks, such as KQL, Logic Apps, Analytic Rules, and Workbooks so that anyone (that's You!) can join and contribute.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Let's first look at the challenge. </a:t>
            </a:r>
          </a:p>
          <a:p>
            <a:endParaRPr lang="en-US" dirty="0"/>
          </a:p>
        </p:txBody>
      </p:sp>
      <p:sp>
        <p:nvSpPr>
          <p:cNvPr id="4" name="Slide Number Placeholder 3"/>
          <p:cNvSpPr>
            <a:spLocks noGrp="1"/>
          </p:cNvSpPr>
          <p:nvPr>
            <p:ph type="sldNum" sz="quarter" idx="5"/>
          </p:nvPr>
        </p:nvSpPr>
        <p:spPr/>
        <p:txBody>
          <a:bodyPr/>
          <a:lstStyle/>
          <a:p>
            <a:fld id="{6114F69A-5947-42FB-9BF4-4EB649128836}" type="slidenum">
              <a:rPr lang="en-US" smtClean="0"/>
              <a:t>2</a:t>
            </a:fld>
            <a:endParaRPr lang="en-US"/>
          </a:p>
        </p:txBody>
      </p:sp>
    </p:spTree>
    <p:extLst>
      <p:ext uri="{BB962C8B-B14F-4D97-AF65-F5344CB8AC3E}">
        <p14:creationId xmlns:p14="http://schemas.microsoft.com/office/powerpoint/2010/main" val="137072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KQL is powerful and supports advanced analytics. But there are two caveats:</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First, analytic rules that build behavioral profiles each time they run are inefficient. This is why analytic rules are limited to looking back only 14 days, hence profiling only a fortnight.</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Secondly, analytics is complicated, and using KQL for analytics is no exception.</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 how did we go about solving those challenges?</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have used Logic Apps to ensure efficiency by summarizing the data and generating predictions. Those are written back to the Sentinel workspace and are used by analytic rules to detect anomalies. </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And to make things simpler, all elements read their configuration from Watchlists, eliminating the need for editing Logic Apps or KQL queries.</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Let's look at the details:</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14F69A-5947-42FB-9BF4-4EB649128836}" type="slidenum">
              <a:rPr lang="en-US" smtClean="0"/>
              <a:t>3</a:t>
            </a:fld>
            <a:endParaRPr lang="en-US"/>
          </a:p>
        </p:txBody>
      </p:sp>
    </p:spTree>
    <p:extLst>
      <p:ext uri="{BB962C8B-B14F-4D97-AF65-F5344CB8AC3E}">
        <p14:creationId xmlns:p14="http://schemas.microsoft.com/office/powerpoint/2010/main" val="1041939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Devika's scheduled Logic App summarizes new events from your selected sources. The Logic App creates aggregative time bins, which are much more efficient for longer-term analysis. Using a Watchlist, you can decide which sources and fields to analyze, thus connecting your custom logs to our solution.</a:t>
            </a:r>
          </a:p>
          <a:p>
            <a:pPr>
              <a:lnSpc>
                <a:spcPct val="107000"/>
              </a:lnSpc>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14F69A-5947-42FB-9BF4-4EB649128836}" type="slidenum">
              <a:rPr lang="en-US" smtClean="0"/>
              <a:t>4</a:t>
            </a:fld>
            <a:endParaRPr lang="en-US"/>
          </a:p>
        </p:txBody>
      </p:sp>
    </p:spTree>
    <p:extLst>
      <p:ext uri="{BB962C8B-B14F-4D97-AF65-F5344CB8AC3E}">
        <p14:creationId xmlns:p14="http://schemas.microsoft.com/office/powerpoint/2010/main" val="420966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The bins are then analyzed by Will's scheduled Logic Apps, which create predictions. These must look back into history, but since they analyze aggregated data, they are still performant. To start with, we implemented two prediction algorithms: time series decomposition and rare relationships.</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Arial" panose="020B0604020202020204" pitchFamily="34" charset="0"/>
              </a:rPr>
              <a:t>Ofer's rule then compares the predictions to the current data and generates anomalies, which are specially annotated Sentinel alerts. </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kern="100" dirty="0">
                <a:effectLst/>
                <a:latin typeface="Calibri" panose="020F0502020204030204" pitchFamily="34" charset="0"/>
                <a:ea typeface="Calibri" panose="020F0502020204030204" pitchFamily="34" charset="0"/>
                <a:cs typeface="Arial" panose="020B0604020202020204" pitchFamily="34" charset="0"/>
              </a:rPr>
              <a:t>Use a workbook to investigate anomalies or analyze them with other indicators to trigger an incident. We have created an example rule that aggregates our anomalies, but your rule should combine other signals to generate incidents.</a:t>
            </a: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14F69A-5947-42FB-9BF4-4EB649128836}" type="slidenum">
              <a:rPr lang="en-US" smtClean="0"/>
              <a:t>5</a:t>
            </a:fld>
            <a:endParaRPr lang="en-US"/>
          </a:p>
        </p:txBody>
      </p:sp>
    </p:spTree>
    <p:extLst>
      <p:ext uri="{BB962C8B-B14F-4D97-AF65-F5344CB8AC3E}">
        <p14:creationId xmlns:p14="http://schemas.microsoft.com/office/powerpoint/2010/main" val="298722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This is a work in progress. You can find what we have delivered so far on our GitHub repository at https://aka.ms/Sentinel-Custom-Analytics. Since it is all Sentinel content, you can use this as a starting point for your experimentation with Sentinel custom analytics.</a:t>
            </a:r>
          </a:p>
          <a:p>
            <a:endParaRPr lang="en-US" dirty="0"/>
          </a:p>
        </p:txBody>
      </p:sp>
      <p:sp>
        <p:nvSpPr>
          <p:cNvPr id="4" name="Slide Number Placeholder 3"/>
          <p:cNvSpPr>
            <a:spLocks noGrp="1"/>
          </p:cNvSpPr>
          <p:nvPr>
            <p:ph type="sldNum" sz="quarter" idx="5"/>
          </p:nvPr>
        </p:nvSpPr>
        <p:spPr/>
        <p:txBody>
          <a:bodyPr/>
          <a:lstStyle/>
          <a:p>
            <a:fld id="{6114F69A-5947-42FB-9BF4-4EB649128836}" type="slidenum">
              <a:rPr lang="en-US" smtClean="0"/>
              <a:t>6</a:t>
            </a:fld>
            <a:endParaRPr lang="en-US"/>
          </a:p>
        </p:txBody>
      </p:sp>
    </p:spTree>
    <p:extLst>
      <p:ext uri="{BB962C8B-B14F-4D97-AF65-F5344CB8AC3E}">
        <p14:creationId xmlns:p14="http://schemas.microsoft.com/office/powerpoint/2010/main" val="2806624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3" name="Picture 12" descr="A person standing in front of a computer&#10;&#10;Description automatically generated">
            <a:extLst>
              <a:ext uri="{FF2B5EF4-FFF2-40B4-BE49-F238E27FC236}">
                <a16:creationId xmlns:a16="http://schemas.microsoft.com/office/drawing/2014/main" id="{69D0BDDE-0A2F-4B50-BD88-7B82A42CF539}"/>
              </a:ext>
            </a:extLst>
          </p:cNvPr>
          <p:cNvPicPr>
            <a:picLocks noChangeAspect="1"/>
          </p:cNvPicPr>
          <p:nvPr/>
        </p:nvPicPr>
        <p:blipFill>
          <a:blip r:embed="rId3"/>
          <a:stretch>
            <a:fillRect/>
          </a:stretch>
        </p:blipFill>
        <p:spPr>
          <a:xfrm>
            <a:off x="5337068" y="0"/>
            <a:ext cx="6854932" cy="6854932"/>
          </a:xfrm>
          <a:prstGeom prst="rect">
            <a:avLst/>
          </a:prstGeom>
        </p:spPr>
      </p:pic>
    </p:spTree>
    <p:extLst>
      <p:ext uri="{BB962C8B-B14F-4D97-AF65-F5344CB8AC3E}">
        <p14:creationId xmlns:p14="http://schemas.microsoft.com/office/powerpoint/2010/main" val="168776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28178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9820000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016007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5995309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642791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6451596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00344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3129680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37858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730097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3" name="Picture 12" descr="A person standing in front of a computer&#10;&#10;Description automatically generated">
            <a:extLst>
              <a:ext uri="{FF2B5EF4-FFF2-40B4-BE49-F238E27FC236}">
                <a16:creationId xmlns:a16="http://schemas.microsoft.com/office/drawing/2014/main" id="{678A4FEE-880E-4575-8B90-F2F225336B52}"/>
              </a:ext>
            </a:extLst>
          </p:cNvPr>
          <p:cNvPicPr>
            <a:picLocks noChangeAspect="1"/>
          </p:cNvPicPr>
          <p:nvPr/>
        </p:nvPicPr>
        <p:blipFill>
          <a:blip r:embed="rId3"/>
          <a:stretch>
            <a:fillRect/>
          </a:stretch>
        </p:blipFill>
        <p:spPr>
          <a:xfrm>
            <a:off x="5337068" y="0"/>
            <a:ext cx="6854932" cy="6854932"/>
          </a:xfrm>
          <a:prstGeom prst="rect">
            <a:avLst/>
          </a:prstGeom>
        </p:spPr>
      </p:pic>
    </p:spTree>
    <p:extLst>
      <p:ext uri="{BB962C8B-B14F-4D97-AF65-F5344CB8AC3E}">
        <p14:creationId xmlns:p14="http://schemas.microsoft.com/office/powerpoint/2010/main" val="107572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7788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37194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68613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66225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558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23799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6258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5643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886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55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8887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952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623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4589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371193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39218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85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3" name="Sommaire">
            <a:extLst>
              <a:ext uri="{FF2B5EF4-FFF2-40B4-BE49-F238E27FC236}">
                <a16:creationId xmlns:a16="http://schemas.microsoft.com/office/drawing/2014/main" id="{60B438DB-DDE8-4163-8D4D-D3E7FE0F0496}"/>
              </a:ext>
            </a:extLst>
          </p:cNvPr>
          <p:cNvSpPr>
            <a:spLocks noGrp="1"/>
          </p:cNvSpPr>
          <p:nvPr>
            <p:ph type="title" hasCustomPrompt="1"/>
          </p:nvPr>
        </p:nvSpPr>
        <p:spPr>
          <a:xfrm>
            <a:off x="249768" y="198967"/>
            <a:ext cx="11706443" cy="487635"/>
          </a:xfrm>
          <a:prstGeom prst="rect">
            <a:avLst/>
          </a:prstGeom>
        </p:spPr>
        <p:txBody>
          <a:bodyPr lIns="0" tIns="0" rIns="0" bIns="0" anchor="ctr">
            <a:noAutofit/>
          </a:bodyPr>
          <a:lstStyle>
            <a:lvl1pPr algn="l">
              <a:defRPr lang="fr-FR" sz="3200" noProof="0">
                <a:solidFill>
                  <a:srgbClr val="00008F"/>
                </a:solidFill>
                <a:latin typeface="+mn-lt"/>
                <a:cs typeface="Arial" pitchFamily="34" charset="0"/>
              </a:defRPr>
            </a:lvl1pPr>
          </a:lstStyle>
          <a:p>
            <a:pPr lvl="0" algn="l"/>
            <a:r>
              <a:rPr lang="en-US" noProof="0"/>
              <a:t>&lt;Title&gt;</a:t>
            </a:r>
          </a:p>
        </p:txBody>
      </p:sp>
      <p:sp>
        <p:nvSpPr>
          <p:cNvPr id="4" name="Espace réservé du texte 16">
            <a:extLst>
              <a:ext uri="{FF2B5EF4-FFF2-40B4-BE49-F238E27FC236}">
                <a16:creationId xmlns:a16="http://schemas.microsoft.com/office/drawing/2014/main" id="{922E5B3D-0A0F-4F78-9989-948067A66A94}"/>
              </a:ext>
            </a:extLst>
          </p:cNvPr>
          <p:cNvSpPr>
            <a:spLocks noGrp="1"/>
          </p:cNvSpPr>
          <p:nvPr>
            <p:ph type="body" sz="quarter" idx="14" hasCustomPrompt="1"/>
          </p:nvPr>
        </p:nvSpPr>
        <p:spPr>
          <a:xfrm>
            <a:off x="451391" y="694010"/>
            <a:ext cx="11504820" cy="368303"/>
          </a:xfrm>
          <a:prstGeom prst="rect">
            <a:avLst/>
          </a:prstGeom>
        </p:spPr>
        <p:txBody>
          <a:bodyPr lIns="0" tIns="0" rIns="0" bIns="0" anchor="ctr">
            <a:noAutofit/>
          </a:bodyPr>
          <a:lstStyle>
            <a:lvl1pPr marL="0" indent="0">
              <a:buNone/>
              <a:defRPr lang="fr-FR" sz="2000" dirty="0" smtClean="0">
                <a:solidFill>
                  <a:srgbClr val="027180"/>
                </a:solidFill>
                <a:cs typeface="Arial" pitchFamily="34" charset="0"/>
              </a:defRPr>
            </a:lvl1pPr>
          </a:lstStyle>
          <a:p>
            <a:pPr marL="404279" lvl="0" indent="-404279"/>
            <a:r>
              <a:rPr lang="en-US" noProof="0"/>
              <a:t>&lt;Subtitle&gt;</a:t>
            </a:r>
          </a:p>
        </p:txBody>
      </p:sp>
      <p:sp>
        <p:nvSpPr>
          <p:cNvPr id="5" name="Espace réservé du texte 11">
            <a:extLst>
              <a:ext uri="{FF2B5EF4-FFF2-40B4-BE49-F238E27FC236}">
                <a16:creationId xmlns:a16="http://schemas.microsoft.com/office/drawing/2014/main" id="{AF15683A-B85B-43B9-9034-B9FECC1B1712}"/>
              </a:ext>
            </a:extLst>
          </p:cNvPr>
          <p:cNvSpPr>
            <a:spLocks noGrp="1"/>
          </p:cNvSpPr>
          <p:nvPr>
            <p:ph type="body" sz="quarter" idx="10" hasCustomPrompt="1"/>
          </p:nvPr>
        </p:nvSpPr>
        <p:spPr>
          <a:xfrm>
            <a:off x="666753" y="1178729"/>
            <a:ext cx="11289458" cy="4913041"/>
          </a:xfrm>
          <a:prstGeom prst="rect">
            <a:avLst/>
          </a:prstGeom>
        </p:spPr>
        <p:txBody>
          <a:bodyPr vert="horz" lIns="0" tIns="0" rIns="0" bIns="0">
            <a:normAutofit/>
          </a:bodyPr>
          <a:lstStyle>
            <a:lvl1pPr marL="421211" indent="-421211">
              <a:buSzPct val="120000"/>
              <a:buFontTx/>
              <a:buBlip>
                <a:blip r:embed="rId2"/>
              </a:buBlip>
              <a:defRPr sz="2133" baseline="0">
                <a:solidFill>
                  <a:schemeClr val="tx1"/>
                </a:solidFill>
                <a:latin typeface="+mn-lt"/>
                <a:cs typeface="Arial"/>
              </a:defRPr>
            </a:lvl1pPr>
            <a:lvl2pPr marL="842420" indent="-284937">
              <a:buClr>
                <a:schemeClr val="accent3"/>
              </a:buClr>
              <a:buSzPct val="100000"/>
              <a:buFont typeface="Wingdings" pitchFamily="2" charset="2"/>
              <a:buChar char="à"/>
              <a:defRPr sz="1867" baseline="0">
                <a:solidFill>
                  <a:schemeClr val="tx1"/>
                </a:solidFill>
                <a:latin typeface="+mn-lt"/>
                <a:cs typeface="Arial"/>
              </a:defRPr>
            </a:lvl2pPr>
            <a:lvl3pPr marL="1263631" indent="-284937">
              <a:buClr>
                <a:schemeClr val="accent3"/>
              </a:buClr>
              <a:buSzPct val="100000"/>
              <a:buFont typeface="Source Sans Pro" pitchFamily="34" charset="0"/>
              <a:buChar char="–"/>
              <a:defRPr sz="1733" i="1" baseline="0">
                <a:solidFill>
                  <a:schemeClr val="tx1"/>
                </a:solidFill>
                <a:latin typeface="+mn-lt"/>
                <a:cs typeface="Arial"/>
              </a:defRPr>
            </a:lvl3pPr>
            <a:lvl4pPr marL="1536179" indent="-272548">
              <a:buClr>
                <a:schemeClr val="accent3"/>
              </a:buClr>
              <a:buFont typeface="Arial" pitchFamily="34" charset="0"/>
              <a:buChar char="•"/>
              <a:defRPr sz="1200" baseline="0">
                <a:solidFill>
                  <a:schemeClr val="tx1"/>
                </a:solidFill>
                <a:latin typeface="+mn-lt"/>
              </a:defRPr>
            </a:lvl4pPr>
            <a:lvl5pPr marL="1821116" indent="-284937">
              <a:buClr>
                <a:schemeClr val="accent3"/>
              </a:buClr>
              <a:buFont typeface="Open Sans" pitchFamily="34" charset="0"/>
              <a:buChar char="&gt;"/>
              <a:defRPr sz="933">
                <a:solidFill>
                  <a:schemeClr val="tx1"/>
                </a:solidFill>
                <a:latin typeface="+mn-l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4116871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ext">
    <p:spTree>
      <p:nvGrpSpPr>
        <p:cNvPr id="1" name=""/>
        <p:cNvGrpSpPr/>
        <p:nvPr/>
      </p:nvGrpSpPr>
      <p:grpSpPr>
        <a:xfrm>
          <a:off x="0" y="0"/>
          <a:ext cx="0" cy="0"/>
          <a:chOff x="0" y="0"/>
          <a:chExt cx="0" cy="0"/>
        </a:xfrm>
      </p:grpSpPr>
      <p:sp>
        <p:nvSpPr>
          <p:cNvPr id="3" name="Sommaire">
            <a:extLst>
              <a:ext uri="{FF2B5EF4-FFF2-40B4-BE49-F238E27FC236}">
                <a16:creationId xmlns:a16="http://schemas.microsoft.com/office/drawing/2014/main" id="{60B438DB-DDE8-4163-8D4D-D3E7FE0F0496}"/>
              </a:ext>
            </a:extLst>
          </p:cNvPr>
          <p:cNvSpPr>
            <a:spLocks noGrp="1"/>
          </p:cNvSpPr>
          <p:nvPr>
            <p:ph type="title" hasCustomPrompt="1"/>
          </p:nvPr>
        </p:nvSpPr>
        <p:spPr>
          <a:xfrm>
            <a:off x="249768" y="198967"/>
            <a:ext cx="11706443" cy="487635"/>
          </a:xfrm>
          <a:prstGeom prst="rect">
            <a:avLst/>
          </a:prstGeom>
        </p:spPr>
        <p:txBody>
          <a:bodyPr lIns="0" tIns="0" rIns="0" bIns="0" anchor="ctr">
            <a:noAutofit/>
          </a:bodyPr>
          <a:lstStyle>
            <a:lvl1pPr algn="l">
              <a:defRPr lang="fr-FR" sz="3200" noProof="0">
                <a:solidFill>
                  <a:srgbClr val="00008F"/>
                </a:solidFill>
                <a:latin typeface="+mn-lt"/>
                <a:cs typeface="Arial" pitchFamily="34" charset="0"/>
              </a:defRPr>
            </a:lvl1pPr>
          </a:lstStyle>
          <a:p>
            <a:pPr lvl="0" algn="l"/>
            <a:r>
              <a:rPr lang="en-US" noProof="0"/>
              <a:t>&lt;Title&gt;</a:t>
            </a:r>
          </a:p>
        </p:txBody>
      </p:sp>
      <p:sp>
        <p:nvSpPr>
          <p:cNvPr id="4" name="Espace réservé du texte 16">
            <a:extLst>
              <a:ext uri="{FF2B5EF4-FFF2-40B4-BE49-F238E27FC236}">
                <a16:creationId xmlns:a16="http://schemas.microsoft.com/office/drawing/2014/main" id="{922E5B3D-0A0F-4F78-9989-948067A66A94}"/>
              </a:ext>
            </a:extLst>
          </p:cNvPr>
          <p:cNvSpPr>
            <a:spLocks noGrp="1"/>
          </p:cNvSpPr>
          <p:nvPr>
            <p:ph type="body" sz="quarter" idx="14" hasCustomPrompt="1"/>
          </p:nvPr>
        </p:nvSpPr>
        <p:spPr>
          <a:xfrm>
            <a:off x="451391" y="694010"/>
            <a:ext cx="11504820" cy="368303"/>
          </a:xfrm>
          <a:prstGeom prst="rect">
            <a:avLst/>
          </a:prstGeom>
        </p:spPr>
        <p:txBody>
          <a:bodyPr lIns="0" tIns="0" rIns="0" bIns="0" anchor="ctr">
            <a:noAutofit/>
          </a:bodyPr>
          <a:lstStyle>
            <a:lvl1pPr marL="0" indent="0">
              <a:buNone/>
              <a:defRPr lang="fr-FR" sz="2000" dirty="0" smtClean="0">
                <a:solidFill>
                  <a:srgbClr val="027180"/>
                </a:solidFill>
                <a:cs typeface="Arial" pitchFamily="34" charset="0"/>
              </a:defRPr>
            </a:lvl1pPr>
          </a:lstStyle>
          <a:p>
            <a:pPr marL="404279" lvl="0" indent="-404279"/>
            <a:r>
              <a:rPr lang="en-US" noProof="0"/>
              <a:t>&lt;Subtitle&gt;</a:t>
            </a:r>
          </a:p>
        </p:txBody>
      </p:sp>
      <p:sp>
        <p:nvSpPr>
          <p:cNvPr id="5" name="Espace réservé du texte 11">
            <a:extLst>
              <a:ext uri="{FF2B5EF4-FFF2-40B4-BE49-F238E27FC236}">
                <a16:creationId xmlns:a16="http://schemas.microsoft.com/office/drawing/2014/main" id="{AF15683A-B85B-43B9-9034-B9FECC1B1712}"/>
              </a:ext>
            </a:extLst>
          </p:cNvPr>
          <p:cNvSpPr>
            <a:spLocks noGrp="1"/>
          </p:cNvSpPr>
          <p:nvPr>
            <p:ph type="body" sz="quarter" idx="10" hasCustomPrompt="1"/>
          </p:nvPr>
        </p:nvSpPr>
        <p:spPr>
          <a:xfrm>
            <a:off x="666753" y="1178729"/>
            <a:ext cx="11289458" cy="4913041"/>
          </a:xfrm>
          <a:prstGeom prst="rect">
            <a:avLst/>
          </a:prstGeom>
        </p:spPr>
        <p:txBody>
          <a:bodyPr vert="horz" lIns="0" tIns="0" rIns="0" bIns="0">
            <a:normAutofit/>
          </a:bodyPr>
          <a:lstStyle>
            <a:lvl1pPr marL="421211" indent="-421211">
              <a:buSzPct val="120000"/>
              <a:buFontTx/>
              <a:buBlip>
                <a:blip r:embed="rId2"/>
              </a:buBlip>
              <a:defRPr sz="2133" baseline="0">
                <a:solidFill>
                  <a:schemeClr val="tx1"/>
                </a:solidFill>
                <a:latin typeface="+mn-lt"/>
                <a:cs typeface="Arial"/>
              </a:defRPr>
            </a:lvl1pPr>
            <a:lvl2pPr marL="842420" indent="-284937">
              <a:buClr>
                <a:schemeClr val="accent3"/>
              </a:buClr>
              <a:buSzPct val="100000"/>
              <a:buFont typeface="Wingdings" pitchFamily="2" charset="2"/>
              <a:buChar char="à"/>
              <a:defRPr sz="1867" baseline="0">
                <a:solidFill>
                  <a:schemeClr val="tx1"/>
                </a:solidFill>
                <a:latin typeface="+mn-lt"/>
                <a:cs typeface="Arial"/>
              </a:defRPr>
            </a:lvl2pPr>
            <a:lvl3pPr marL="1263631" indent="-284937">
              <a:buClr>
                <a:schemeClr val="accent3"/>
              </a:buClr>
              <a:buSzPct val="100000"/>
              <a:buFont typeface="Source Sans Pro" pitchFamily="34" charset="0"/>
              <a:buChar char="–"/>
              <a:defRPr sz="1733" i="1" baseline="0">
                <a:solidFill>
                  <a:schemeClr val="tx1"/>
                </a:solidFill>
                <a:latin typeface="+mn-lt"/>
                <a:cs typeface="Arial"/>
              </a:defRPr>
            </a:lvl3pPr>
            <a:lvl4pPr marL="1536179" indent="-272548">
              <a:buClr>
                <a:schemeClr val="accent3"/>
              </a:buClr>
              <a:buFont typeface="Arial" pitchFamily="34" charset="0"/>
              <a:buChar char="•"/>
              <a:defRPr sz="1200" baseline="0">
                <a:solidFill>
                  <a:schemeClr val="tx1"/>
                </a:solidFill>
                <a:latin typeface="+mn-lt"/>
              </a:defRPr>
            </a:lvl4pPr>
            <a:lvl5pPr marL="1821116" indent="-284937">
              <a:buClr>
                <a:schemeClr val="accent3"/>
              </a:buClr>
              <a:buFont typeface="Open Sans" pitchFamily="34" charset="0"/>
              <a:buChar char="&gt;"/>
              <a:defRPr sz="933">
                <a:solidFill>
                  <a:schemeClr val="tx1"/>
                </a:solidFill>
                <a:latin typeface="+mn-lt"/>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245882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5F14-B198-4A37-A087-1B1F4C69CB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9CCED9-5262-4247-AB27-B2CD795A1D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720699-666B-4B42-A14D-847FB1964E44}"/>
              </a:ext>
            </a:extLst>
          </p:cNvPr>
          <p:cNvSpPr>
            <a:spLocks noGrp="1"/>
          </p:cNvSpPr>
          <p:nvPr>
            <p:ph type="dt" sz="half" idx="10"/>
          </p:nvPr>
        </p:nvSpPr>
        <p:spPr/>
        <p:txBody>
          <a:bodyPr/>
          <a:lstStyle/>
          <a:p>
            <a:fld id="{5065CA87-F1FC-4970-856B-7993A2D948B3}" type="datetimeFigureOut">
              <a:rPr lang="en-US" smtClean="0"/>
              <a:t>9/22/2022</a:t>
            </a:fld>
            <a:endParaRPr lang="en-US"/>
          </a:p>
        </p:txBody>
      </p:sp>
      <p:sp>
        <p:nvSpPr>
          <p:cNvPr id="5" name="Footer Placeholder 4">
            <a:extLst>
              <a:ext uri="{FF2B5EF4-FFF2-40B4-BE49-F238E27FC236}">
                <a16:creationId xmlns:a16="http://schemas.microsoft.com/office/drawing/2014/main" id="{716D4E0F-E6C7-45E5-A2D7-B9BDE2FF5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EB61-6638-485E-A3A3-3CA1606F251B}"/>
              </a:ext>
            </a:extLst>
          </p:cNvPr>
          <p:cNvSpPr>
            <a:spLocks noGrp="1"/>
          </p:cNvSpPr>
          <p:nvPr>
            <p:ph type="sldNum" sz="quarter" idx="12"/>
          </p:nvPr>
        </p:nvSpPr>
        <p:spPr/>
        <p:txBody>
          <a:bodyPr/>
          <a:lstStyle/>
          <a:p>
            <a:fld id="{879F7117-D765-4638-97CD-72BBA17451A3}" type="slidenum">
              <a:rPr lang="en-US" smtClean="0"/>
              <a:t>‹#›</a:t>
            </a:fld>
            <a:endParaRPr lang="en-US"/>
          </a:p>
        </p:txBody>
      </p:sp>
    </p:spTree>
    <p:extLst>
      <p:ext uri="{BB962C8B-B14F-4D97-AF65-F5344CB8AC3E}">
        <p14:creationId xmlns:p14="http://schemas.microsoft.com/office/powerpoint/2010/main" val="178192496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4DD41-FBB2-4D0B-A6F0-A02B4853DC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10E6E5-9BE1-41D7-878A-4DFA71E9B4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5C174-6506-4EC8-A6AC-F208A01AC9F8}"/>
              </a:ext>
            </a:extLst>
          </p:cNvPr>
          <p:cNvSpPr>
            <a:spLocks noGrp="1"/>
          </p:cNvSpPr>
          <p:nvPr>
            <p:ph type="dt" sz="half" idx="10"/>
          </p:nvPr>
        </p:nvSpPr>
        <p:spPr/>
        <p:txBody>
          <a:bodyPr/>
          <a:lstStyle/>
          <a:p>
            <a:fld id="{5065CA87-F1FC-4970-856B-7993A2D948B3}" type="datetimeFigureOut">
              <a:rPr lang="en-US" smtClean="0"/>
              <a:t>9/22/2022</a:t>
            </a:fld>
            <a:endParaRPr lang="en-US"/>
          </a:p>
        </p:txBody>
      </p:sp>
      <p:sp>
        <p:nvSpPr>
          <p:cNvPr id="5" name="Footer Placeholder 4">
            <a:extLst>
              <a:ext uri="{FF2B5EF4-FFF2-40B4-BE49-F238E27FC236}">
                <a16:creationId xmlns:a16="http://schemas.microsoft.com/office/drawing/2014/main" id="{77593D9E-560F-4750-BDAA-532F5C023E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267D7-E798-4CFC-8A4A-22E52562FC8C}"/>
              </a:ext>
            </a:extLst>
          </p:cNvPr>
          <p:cNvSpPr>
            <a:spLocks noGrp="1"/>
          </p:cNvSpPr>
          <p:nvPr>
            <p:ph type="sldNum" sz="quarter" idx="12"/>
          </p:nvPr>
        </p:nvSpPr>
        <p:spPr/>
        <p:txBody>
          <a:bodyPr/>
          <a:lstStyle/>
          <a:p>
            <a:fld id="{879F7117-D765-4638-97CD-72BBA17451A3}" type="slidenum">
              <a:rPr lang="en-US" smtClean="0"/>
              <a:t>‹#›</a:t>
            </a:fld>
            <a:endParaRPr lang="en-US"/>
          </a:p>
        </p:txBody>
      </p:sp>
    </p:spTree>
    <p:extLst>
      <p:ext uri="{BB962C8B-B14F-4D97-AF65-F5344CB8AC3E}">
        <p14:creationId xmlns:p14="http://schemas.microsoft.com/office/powerpoint/2010/main" val="2627968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630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6294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3483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04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812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619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7278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6657903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9" r:id="rId35"/>
    <p:sldLayoutId id="2147483750" r:id="rId36"/>
    <p:sldLayoutId id="2147483751" r:id="rId37"/>
    <p:sldLayoutId id="2147483752" r:id="rId38"/>
    <p:sldLayoutId id="2147483753" r:id="rId39"/>
    <p:sldLayoutId id="2147483754" r:id="rId4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4.xml"/><Relationship Id="rId3" Type="http://schemas.openxmlformats.org/officeDocument/2006/relationships/slideLayout" Target="../slideLayouts/slideLayout5.xml"/><Relationship Id="rId7" Type="http://schemas.openxmlformats.org/officeDocument/2006/relationships/customXml" Target="../ink/ink1.xml"/><Relationship Id="rId12" Type="http://schemas.openxmlformats.org/officeDocument/2006/relationships/image" Target="../media/image1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11" Type="http://schemas.openxmlformats.org/officeDocument/2006/relationships/customXml" Target="../ink/ink3.xml"/><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notesSlide" Target="../notesSlides/notesSlide1.xml"/><Relationship Id="rId9" Type="http://schemas.openxmlformats.org/officeDocument/2006/relationships/customXml" Target="../ink/ink2.xml"/><Relationship Id="rId1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12" Type="http://schemas.openxmlformats.org/officeDocument/2006/relationships/image" Target="../media/image1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notesSlide" Target="../notesSlides/notesSlide2.xml"/><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3" Type="http://schemas.openxmlformats.org/officeDocument/2006/relationships/slideLayout" Target="../slideLayouts/slideLayout5.xml"/><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4.png"/><Relationship Id="rId11" Type="http://schemas.openxmlformats.org/officeDocument/2006/relationships/customXml" Target="../ink/ink5.xml"/><Relationship Id="rId5" Type="http://schemas.openxmlformats.org/officeDocument/2006/relationships/image" Target="../media/image23.png"/><Relationship Id="rId10" Type="http://schemas.openxmlformats.org/officeDocument/2006/relationships/image" Target="../media/image11.png"/><Relationship Id="rId4" Type="http://schemas.openxmlformats.org/officeDocument/2006/relationships/notesSlide" Target="../notesSlides/notesSlide3.xml"/><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3.png"/><Relationship Id="rId3" Type="http://schemas.openxmlformats.org/officeDocument/2006/relationships/slideLayout" Target="../slideLayouts/slideLayout5.xml"/><Relationship Id="rId7" Type="http://schemas.openxmlformats.org/officeDocument/2006/relationships/image" Target="../media/image25.png"/><Relationship Id="rId12" Type="http://schemas.openxmlformats.org/officeDocument/2006/relationships/image" Target="../media/image3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0.png"/><Relationship Id="rId11" Type="http://schemas.openxmlformats.org/officeDocument/2006/relationships/customXml" Target="../ink/ink8.xml"/><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notesSlide" Target="../notesSlides/notesSlide4.xml"/><Relationship Id="rId9" Type="http://schemas.openxmlformats.org/officeDocument/2006/relationships/customXml" Target="../ink/ink7.xml"/><Relationship Id="rId1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5.xml"/><Relationship Id="rId7" Type="http://schemas.openxmlformats.org/officeDocument/2006/relationships/customXml" Target="../ink/ink9.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9.png"/><Relationship Id="rId11" Type="http://schemas.openxmlformats.org/officeDocument/2006/relationships/image" Target="../media/image11.png"/><Relationship Id="rId5" Type="http://schemas.openxmlformats.org/officeDocument/2006/relationships/image" Target="../media/image34.png"/><Relationship Id="rId10" Type="http://schemas.openxmlformats.org/officeDocument/2006/relationships/image" Target="../media/image27.png"/><Relationship Id="rId4" Type="http://schemas.openxmlformats.org/officeDocument/2006/relationships/notesSlide" Target="../notesSlides/notesSlide5.xml"/><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6577E32F-1D51-E762-3EBA-8BA77E09213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068" r="28567" b="12589"/>
          <a:stretch/>
        </p:blipFill>
        <p:spPr bwMode="auto">
          <a:xfrm>
            <a:off x="871267" y="1068238"/>
            <a:ext cx="4132053" cy="42628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19846C-3EAC-0CE9-EE7E-7483E915C391}"/>
              </a:ext>
            </a:extLst>
          </p:cNvPr>
          <p:cNvSpPr txBox="1"/>
          <p:nvPr/>
        </p:nvSpPr>
        <p:spPr>
          <a:xfrm>
            <a:off x="6573159" y="1504728"/>
            <a:ext cx="2131994"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latin typeface="Baguet Script" panose="020B0604020202020204" pitchFamily="2" charset="0"/>
              </a:rPr>
              <a:t>Analytics </a:t>
            </a:r>
          </a:p>
        </p:txBody>
      </p:sp>
      <p:sp>
        <p:nvSpPr>
          <p:cNvPr id="7" name="TextBox 6">
            <a:extLst>
              <a:ext uri="{FF2B5EF4-FFF2-40B4-BE49-F238E27FC236}">
                <a16:creationId xmlns:a16="http://schemas.microsoft.com/office/drawing/2014/main" id="{CCCBAFCB-C828-1C56-87A2-F21E14D6785C}"/>
              </a:ext>
            </a:extLst>
          </p:cNvPr>
          <p:cNvSpPr txBox="1"/>
          <p:nvPr/>
        </p:nvSpPr>
        <p:spPr>
          <a:xfrm>
            <a:off x="791464" y="5357005"/>
            <a:ext cx="4211856" cy="646331"/>
          </a:xfrm>
          <a:prstGeom prst="rect">
            <a:avLst/>
          </a:prstGeom>
          <a:noFill/>
        </p:spPr>
        <p:txBody>
          <a:bodyPr wrap="square">
            <a:spAutoFit/>
          </a:bodyPr>
          <a:lstStyle/>
          <a:p>
            <a:r>
              <a:rPr lang="en-US" sz="3600" b="1" dirty="0">
                <a:solidFill>
                  <a:srgbClr val="0072C6"/>
                </a:solidFill>
              </a:rPr>
              <a:t>Microsoft Sentinel</a:t>
            </a:r>
          </a:p>
        </p:txBody>
      </p:sp>
      <p:sp>
        <p:nvSpPr>
          <p:cNvPr id="9" name="TextBox 8">
            <a:extLst>
              <a:ext uri="{FF2B5EF4-FFF2-40B4-BE49-F238E27FC236}">
                <a16:creationId xmlns:a16="http://schemas.microsoft.com/office/drawing/2014/main" id="{2950EF17-8655-ECF1-CECC-D531E42AF7D4}"/>
              </a:ext>
            </a:extLst>
          </p:cNvPr>
          <p:cNvSpPr txBox="1"/>
          <p:nvPr/>
        </p:nvSpPr>
        <p:spPr>
          <a:xfrm>
            <a:off x="6573159" y="2692415"/>
            <a:ext cx="3021661" cy="615553"/>
          </a:xfrm>
          <a:prstGeom prst="rect">
            <a:avLst/>
          </a:prstGeom>
          <a:noFill/>
        </p:spPr>
        <p:txBody>
          <a:bodyPr wrap="none" lIns="0" tIns="0" rIns="0" bIns="0" rtlCol="0">
            <a:spAutoFit/>
          </a:bodyPr>
          <a:lstStyle>
            <a:defPPr>
              <a:defRPr lang="en-US"/>
            </a:defPPr>
            <a:lvl1pPr>
              <a:defRPr sz="6000">
                <a:gradFill>
                  <a:gsLst>
                    <a:gs pos="2917">
                      <a:schemeClr val="tx1"/>
                    </a:gs>
                    <a:gs pos="30000">
                      <a:schemeClr val="tx1"/>
                    </a:gs>
                  </a:gsLst>
                  <a:lin ang="5400000" scaled="0"/>
                </a:gradFill>
                <a:latin typeface="Baguet Script" panose="020B0604020202020204" pitchFamily="2" charset="0"/>
              </a:defRPr>
            </a:lvl1pPr>
          </a:lstStyle>
          <a:p>
            <a:r>
              <a:rPr lang="en-US" sz="4000" dirty="0"/>
              <a:t>Customization</a:t>
            </a:r>
          </a:p>
        </p:txBody>
      </p:sp>
      <p:sp>
        <p:nvSpPr>
          <p:cNvPr id="10" name="TextBox 9">
            <a:extLst>
              <a:ext uri="{FF2B5EF4-FFF2-40B4-BE49-F238E27FC236}">
                <a16:creationId xmlns:a16="http://schemas.microsoft.com/office/drawing/2014/main" id="{E9247A00-F3AA-7E85-C400-3160F4996183}"/>
              </a:ext>
            </a:extLst>
          </p:cNvPr>
          <p:cNvSpPr txBox="1"/>
          <p:nvPr/>
        </p:nvSpPr>
        <p:spPr>
          <a:xfrm>
            <a:off x="6573159" y="3880101"/>
            <a:ext cx="2415726" cy="1231106"/>
          </a:xfrm>
          <a:prstGeom prst="rect">
            <a:avLst/>
          </a:prstGeom>
          <a:noFill/>
        </p:spPr>
        <p:txBody>
          <a:bodyPr wrap="none" lIns="0" tIns="0" rIns="0" bIns="0" rtlCol="0">
            <a:spAutoFit/>
          </a:bodyPr>
          <a:lstStyle/>
          <a:p>
            <a:pPr algn="l"/>
            <a:r>
              <a:rPr lang="en-US" sz="4000" dirty="0">
                <a:solidFill>
                  <a:srgbClr val="C00000"/>
                </a:solidFill>
                <a:latin typeface="Baguet Script" panose="020B0604020202020204" pitchFamily="2" charset="0"/>
              </a:rPr>
              <a:t>Customized</a:t>
            </a:r>
            <a:br>
              <a:rPr lang="en-US" sz="4000" dirty="0">
                <a:solidFill>
                  <a:srgbClr val="C00000"/>
                </a:solidFill>
                <a:latin typeface="Baguet Script" panose="020B0604020202020204" pitchFamily="2" charset="0"/>
              </a:rPr>
            </a:br>
            <a:r>
              <a:rPr lang="en-US" sz="4000" dirty="0">
                <a:solidFill>
                  <a:srgbClr val="C00000"/>
                </a:solidFill>
                <a:latin typeface="Baguet Script" panose="020B0604020202020204" pitchFamily="2" charset="0"/>
              </a:rPr>
              <a:t>Analytics </a:t>
            </a:r>
          </a:p>
        </p:txBody>
      </p:sp>
      <p:pic>
        <p:nvPicPr>
          <p:cNvPr id="18" name="Slide 1">
            <a:hlinkClick r:id="" action="ppaction://media"/>
            <a:extLst>
              <a:ext uri="{FF2B5EF4-FFF2-40B4-BE49-F238E27FC236}">
                <a16:creationId xmlns:a16="http://schemas.microsoft.com/office/drawing/2014/main" id="{2F6FA326-8281-D286-3ED4-DD269AE34D5C}"/>
              </a:ext>
            </a:extLst>
          </p:cNvPr>
          <p:cNvPicPr>
            <a:picLocks noGrp="1" noChangeAspect="1"/>
          </p:cNvPicPr>
          <p:nvPr>
            <p:ph sz="quarter" idx="10"/>
            <a:audioFile r:link="rId2"/>
            <p:extLst>
              <p:ext uri="{DAA4B4D4-6D71-4841-9C94-3DE7FCFB9230}">
                <p14:media xmlns:p14="http://schemas.microsoft.com/office/powerpoint/2010/main" r:embed="rId1"/>
              </p:ext>
            </p:extLst>
          </p:nvPr>
        </p:nvPicPr>
        <p:blipFill>
          <a:blip r:embed="rId6"/>
          <a:stretch>
            <a:fillRect/>
          </a:stretch>
        </p:blipFill>
        <p:spPr>
          <a:xfrm>
            <a:off x="9453423" y="6167158"/>
            <a:ext cx="406400" cy="406400"/>
          </a:xfrm>
        </p:spPr>
      </p:pic>
      <p:grpSp>
        <p:nvGrpSpPr>
          <p:cNvPr id="30" name="Group 29">
            <a:extLst>
              <a:ext uri="{FF2B5EF4-FFF2-40B4-BE49-F238E27FC236}">
                <a16:creationId xmlns:a16="http://schemas.microsoft.com/office/drawing/2014/main" id="{65B4FDA8-4792-B0CE-43D7-8DFB3D6D62A9}"/>
              </a:ext>
            </a:extLst>
          </p:cNvPr>
          <p:cNvGrpSpPr/>
          <p:nvPr/>
        </p:nvGrpSpPr>
        <p:grpSpPr>
          <a:xfrm>
            <a:off x="10219179" y="4015574"/>
            <a:ext cx="318960" cy="1020600"/>
            <a:chOff x="10219179" y="4015574"/>
            <a:chExt cx="318960" cy="1020600"/>
          </a:xfrm>
        </p:grpSpPr>
        <mc:AlternateContent xmlns:mc="http://schemas.openxmlformats.org/markup-compatibility/2006">
          <mc:Choice xmlns:p14="http://schemas.microsoft.com/office/powerpoint/2010/main" Requires="p14">
            <p:contentPart p14:bwMode="auto" r:id="rId7">
              <p14:nvContentPartPr>
                <p14:cNvPr id="28" name="Ink 27">
                  <a:extLst>
                    <a:ext uri="{FF2B5EF4-FFF2-40B4-BE49-F238E27FC236}">
                      <a16:creationId xmlns:a16="http://schemas.microsoft.com/office/drawing/2014/main" id="{657CC081-A573-60CC-28EC-2FE9677DFBB7}"/>
                    </a:ext>
                  </a:extLst>
                </p14:cNvPr>
                <p14:cNvContentPartPr/>
                <p14:nvPr/>
              </p14:nvContentPartPr>
              <p14:xfrm>
                <a:off x="10219179" y="4015574"/>
                <a:ext cx="318960" cy="663120"/>
              </p14:xfrm>
            </p:contentPart>
          </mc:Choice>
          <mc:Fallback>
            <p:pic>
              <p:nvPicPr>
                <p:cNvPr id="28" name="Ink 27">
                  <a:extLst>
                    <a:ext uri="{FF2B5EF4-FFF2-40B4-BE49-F238E27FC236}">
                      <a16:creationId xmlns:a16="http://schemas.microsoft.com/office/drawing/2014/main" id="{657CC081-A573-60CC-28EC-2FE9677DFBB7}"/>
                    </a:ext>
                  </a:extLst>
                </p:cNvPr>
                <p:cNvPicPr/>
                <p:nvPr/>
              </p:nvPicPr>
              <p:blipFill>
                <a:blip r:embed="rId8"/>
                <a:stretch>
                  <a:fillRect/>
                </a:stretch>
              </p:blipFill>
              <p:spPr>
                <a:xfrm>
                  <a:off x="10200459" y="3996854"/>
                  <a:ext cx="356760" cy="7009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9" name="Ink 28">
                  <a:extLst>
                    <a:ext uri="{FF2B5EF4-FFF2-40B4-BE49-F238E27FC236}">
                      <a16:creationId xmlns:a16="http://schemas.microsoft.com/office/drawing/2014/main" id="{D4CD112E-660C-AAD5-C9FC-FBC3CDC61EF3}"/>
                    </a:ext>
                  </a:extLst>
                </p14:cNvPr>
                <p14:cNvContentPartPr/>
                <p14:nvPr/>
              </p14:nvContentPartPr>
              <p14:xfrm>
                <a:off x="10464699" y="4901534"/>
                <a:ext cx="70920" cy="134640"/>
              </p14:xfrm>
            </p:contentPart>
          </mc:Choice>
          <mc:Fallback>
            <p:pic>
              <p:nvPicPr>
                <p:cNvPr id="29" name="Ink 28">
                  <a:extLst>
                    <a:ext uri="{FF2B5EF4-FFF2-40B4-BE49-F238E27FC236}">
                      <a16:creationId xmlns:a16="http://schemas.microsoft.com/office/drawing/2014/main" id="{D4CD112E-660C-AAD5-C9FC-FBC3CDC61EF3}"/>
                    </a:ext>
                  </a:extLst>
                </p:cNvPr>
                <p:cNvPicPr/>
                <p:nvPr/>
              </p:nvPicPr>
              <p:blipFill>
                <a:blip r:embed="rId10"/>
                <a:stretch>
                  <a:fillRect/>
                </a:stretch>
              </p:blipFill>
              <p:spPr>
                <a:xfrm>
                  <a:off x="10445619" y="4882814"/>
                  <a:ext cx="108360" cy="1724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8D45191E-B5C9-EAE3-A1DA-AE71EA07BE14}"/>
                  </a:ext>
                </a:extLst>
              </p14:cNvPr>
              <p14:cNvContentPartPr/>
              <p14:nvPr/>
            </p14:nvContentPartPr>
            <p14:xfrm>
              <a:off x="10202259" y="1167614"/>
              <a:ext cx="598320" cy="883080"/>
            </p14:xfrm>
          </p:contentPart>
        </mc:Choice>
        <mc:Fallback>
          <p:pic>
            <p:nvPicPr>
              <p:cNvPr id="31" name="Ink 30">
                <a:extLst>
                  <a:ext uri="{FF2B5EF4-FFF2-40B4-BE49-F238E27FC236}">
                    <a16:creationId xmlns:a16="http://schemas.microsoft.com/office/drawing/2014/main" id="{8D45191E-B5C9-EAE3-A1DA-AE71EA07BE14}"/>
                  </a:ext>
                </a:extLst>
              </p:cNvPr>
              <p:cNvPicPr/>
              <p:nvPr/>
            </p:nvPicPr>
            <p:blipFill>
              <a:blip r:embed="rId12"/>
              <a:stretch>
                <a:fillRect/>
              </a:stretch>
            </p:blipFill>
            <p:spPr>
              <a:xfrm>
                <a:off x="10183539" y="1148534"/>
                <a:ext cx="636120" cy="920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68D04BB0-CE38-ECA7-E2EB-D99023BDFDB7}"/>
                  </a:ext>
                </a:extLst>
              </p14:cNvPr>
              <p14:cNvContentPartPr/>
              <p14:nvPr/>
            </p14:nvContentPartPr>
            <p14:xfrm>
              <a:off x="10219179" y="2434968"/>
              <a:ext cx="601560" cy="873000"/>
            </p14:xfrm>
          </p:contentPart>
        </mc:Choice>
        <mc:Fallback>
          <p:pic>
            <p:nvPicPr>
              <p:cNvPr id="32" name="Ink 31">
                <a:extLst>
                  <a:ext uri="{FF2B5EF4-FFF2-40B4-BE49-F238E27FC236}">
                    <a16:creationId xmlns:a16="http://schemas.microsoft.com/office/drawing/2014/main" id="{68D04BB0-CE38-ECA7-E2EB-D99023BDFDB7}"/>
                  </a:ext>
                </a:extLst>
              </p:cNvPr>
              <p:cNvPicPr/>
              <p:nvPr/>
            </p:nvPicPr>
            <p:blipFill>
              <a:blip r:embed="rId14"/>
              <a:stretch>
                <a:fillRect/>
              </a:stretch>
            </p:blipFill>
            <p:spPr>
              <a:xfrm>
                <a:off x="10200459" y="2416248"/>
                <a:ext cx="639360" cy="910800"/>
              </a:xfrm>
              <a:prstGeom prst="rect">
                <a:avLst/>
              </a:prstGeom>
            </p:spPr>
          </p:pic>
        </mc:Fallback>
      </mc:AlternateContent>
    </p:spTree>
    <p:extLst>
      <p:ext uri="{BB962C8B-B14F-4D97-AF65-F5344CB8AC3E}">
        <p14:creationId xmlns:p14="http://schemas.microsoft.com/office/powerpoint/2010/main" val="2708414887"/>
      </p:ext>
    </p:extLst>
  </p:cSld>
  <p:clrMapOvr>
    <a:masterClrMapping/>
  </p:clrMapOvr>
  <mc:AlternateContent xmlns:mc="http://schemas.openxmlformats.org/markup-compatibility/2006">
    <mc:Choice xmlns:p14="http://schemas.microsoft.com/office/powerpoint/2010/main" Requires="p14">
      <p:transition spd="med" p14:dur="700" advTm="19000">
        <p:fade/>
      </p:transition>
    </mc:Choice>
    <mc:Fallback>
      <p:transition spd="med"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22" presetClass="entr" presetSubtype="8" fill="hold" grpId="0" nodeType="afterEffect">
                                  <p:stCondLst>
                                    <p:cond delay="40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4500"/>
                            </p:stCondLst>
                            <p:childTnLst>
                              <p:par>
                                <p:cTn id="12" presetID="63"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drawProgress</p:attrName>
                                        </p:attrNameLst>
                                      </p:cBhvr>
                                      <p:tavLst>
                                        <p:tav tm="0">
                                          <p:val>
                                            <p:fltVal val="0"/>
                                          </p:val>
                                        </p:tav>
                                        <p:tav tm="100000">
                                          <p:val>
                                            <p:fltVal val="1"/>
                                          </p:val>
                                        </p:tav>
                                      </p:tavLst>
                                    </p:anim>
                                  </p:childTnLst>
                                </p:cTn>
                              </p:par>
                            </p:childTnLst>
                          </p:cTn>
                        </p:par>
                        <p:par>
                          <p:cTn id="15" fill="hold">
                            <p:stCondLst>
                              <p:cond delay="5000"/>
                            </p:stCondLst>
                            <p:childTnLst>
                              <p:par>
                                <p:cTn id="16" presetID="22" presetClass="entr" presetSubtype="8" fill="hold" grpId="0" nodeType="after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6500"/>
                            </p:stCondLst>
                            <p:childTnLst>
                              <p:par>
                                <p:cTn id="20" presetID="63"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 calcmode="lin" valueType="num">
                                      <p:cBhvr>
                                        <p:cTn id="22" dur="500" fill="hold"/>
                                        <p:tgtEl>
                                          <p:spTgt spid="32"/>
                                        </p:tgtEl>
                                        <p:attrNameLst>
                                          <p:attrName>drawProgress</p:attrName>
                                        </p:attrNameLst>
                                      </p:cBhvr>
                                      <p:tavLst>
                                        <p:tav tm="0">
                                          <p:val>
                                            <p:fltVal val="0"/>
                                          </p:val>
                                        </p:tav>
                                        <p:tav tm="100000">
                                          <p:val>
                                            <p:fltVal val="1"/>
                                          </p:val>
                                        </p:tav>
                                      </p:tavLst>
                                    </p:anim>
                                  </p:childTnLst>
                                </p:cTn>
                              </p:par>
                              <p:par>
                                <p:cTn id="23" presetID="22" presetClass="entr" presetSubtype="8" fill="hold" grpId="0" nodeType="withEffect">
                                  <p:stCondLst>
                                    <p:cond delay="300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childTnLst>
                          </p:cTn>
                        </p:par>
                        <p:par>
                          <p:cTn id="26" fill="hold">
                            <p:stCondLst>
                              <p:cond delay="10500"/>
                            </p:stCondLst>
                            <p:childTnLst>
                              <p:par>
                                <p:cTn id="27" presetID="63"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500" fill="hold"/>
                                        <p:tgtEl>
                                          <p:spTgt spid="30"/>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fill="hold" display="0">
                  <p:stCondLst>
                    <p:cond delay="indefinite"/>
                  </p:stCondLst>
                  <p:endCondLst>
                    <p:cond evt="onStopAudio" delay="0">
                      <p:tgtEl>
                        <p:sldTgt/>
                      </p:tgtEl>
                    </p:cond>
                  </p:endCondLst>
                </p:cTn>
                <p:tgtEl>
                  <p:spTgt spid="18"/>
                </p:tgtEl>
              </p:cMediaNode>
            </p:audio>
          </p:childTnLst>
        </p:cTn>
      </p:par>
    </p:tnLst>
    <p:bldLst>
      <p:bldP spid="5"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71622CF-798B-E929-C648-23EB19CA9362}"/>
              </a:ext>
            </a:extLst>
          </p:cNvPr>
          <p:cNvGrpSpPr/>
          <p:nvPr/>
        </p:nvGrpSpPr>
        <p:grpSpPr>
          <a:xfrm>
            <a:off x="1065125" y="1804825"/>
            <a:ext cx="2295149" cy="1497511"/>
            <a:chOff x="1065125" y="1804825"/>
            <a:chExt cx="2295149" cy="1497511"/>
          </a:xfrm>
        </p:grpSpPr>
        <p:sp>
          <p:nvSpPr>
            <p:cNvPr id="23" name="Rectangle 22">
              <a:extLst>
                <a:ext uri="{FF2B5EF4-FFF2-40B4-BE49-F238E27FC236}">
                  <a16:creationId xmlns:a16="http://schemas.microsoft.com/office/drawing/2014/main" id="{3B7EEADA-71BB-363F-3881-63DF479708FC}"/>
                </a:ext>
              </a:extLst>
            </p:cNvPr>
            <p:cNvSpPr/>
            <p:nvPr/>
          </p:nvSpPr>
          <p:spPr>
            <a:xfrm>
              <a:off x="1688078" y="1804825"/>
              <a:ext cx="1672196" cy="1406436"/>
            </a:xfrm>
            <a:prstGeom prst="rect">
              <a:avLst/>
            </a:prstGeom>
            <a:blipFill rotWithShape="1">
              <a:blip r:embed="rId5"/>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4" name="Freeform: Shape 23">
              <a:extLst>
                <a:ext uri="{FF2B5EF4-FFF2-40B4-BE49-F238E27FC236}">
                  <a16:creationId xmlns:a16="http://schemas.microsoft.com/office/drawing/2014/main" id="{22B89F6C-1D20-96D0-98CF-D8250F2601D2}"/>
                </a:ext>
              </a:extLst>
            </p:cNvPr>
            <p:cNvSpPr/>
            <p:nvPr/>
          </p:nvSpPr>
          <p:spPr>
            <a:xfrm>
              <a:off x="1065125" y="2396066"/>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Devika Mehra</a:t>
              </a:r>
              <a:endParaRPr lang="en-US" sz="1800" kern="1200" dirty="0"/>
            </a:p>
          </p:txBody>
        </p:sp>
      </p:grpSp>
      <p:grpSp>
        <p:nvGrpSpPr>
          <p:cNvPr id="38" name="Group 37">
            <a:extLst>
              <a:ext uri="{FF2B5EF4-FFF2-40B4-BE49-F238E27FC236}">
                <a16:creationId xmlns:a16="http://schemas.microsoft.com/office/drawing/2014/main" id="{9FBD5824-2301-9A9F-7487-F90F1D92850E}"/>
              </a:ext>
            </a:extLst>
          </p:cNvPr>
          <p:cNvGrpSpPr/>
          <p:nvPr/>
        </p:nvGrpSpPr>
        <p:grpSpPr>
          <a:xfrm>
            <a:off x="3653991" y="1804825"/>
            <a:ext cx="2295149" cy="1497511"/>
            <a:chOff x="3653991" y="1804825"/>
            <a:chExt cx="2295149" cy="1497511"/>
          </a:xfrm>
        </p:grpSpPr>
        <p:sp>
          <p:nvSpPr>
            <p:cNvPr id="25" name="Rectangle 24">
              <a:extLst>
                <a:ext uri="{FF2B5EF4-FFF2-40B4-BE49-F238E27FC236}">
                  <a16:creationId xmlns:a16="http://schemas.microsoft.com/office/drawing/2014/main" id="{3C0A007C-ECF2-52E9-F77B-5EB2F68466FF}"/>
                </a:ext>
              </a:extLst>
            </p:cNvPr>
            <p:cNvSpPr/>
            <p:nvPr/>
          </p:nvSpPr>
          <p:spPr>
            <a:xfrm>
              <a:off x="4276944" y="1804825"/>
              <a:ext cx="1672196" cy="1406436"/>
            </a:xfrm>
            <a:prstGeom prst="rect">
              <a:avLst/>
            </a:prstGeom>
            <a:blipFill rotWithShape="1">
              <a:blip r:embed="rId6"/>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6" name="Freeform: Shape 25">
              <a:extLst>
                <a:ext uri="{FF2B5EF4-FFF2-40B4-BE49-F238E27FC236}">
                  <a16:creationId xmlns:a16="http://schemas.microsoft.com/office/drawing/2014/main" id="{BEED5697-74F0-A92B-FBCB-73C7B6D76460}"/>
                </a:ext>
              </a:extLst>
            </p:cNvPr>
            <p:cNvSpPr/>
            <p:nvPr/>
          </p:nvSpPr>
          <p:spPr>
            <a:xfrm>
              <a:off x="3653991" y="2396066"/>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Ofer Inbar</a:t>
              </a:r>
              <a:endParaRPr lang="en-US" sz="1800" kern="1200" dirty="0"/>
            </a:p>
          </p:txBody>
        </p:sp>
      </p:grpSp>
      <p:grpSp>
        <p:nvGrpSpPr>
          <p:cNvPr id="39" name="Group 38">
            <a:extLst>
              <a:ext uri="{FF2B5EF4-FFF2-40B4-BE49-F238E27FC236}">
                <a16:creationId xmlns:a16="http://schemas.microsoft.com/office/drawing/2014/main" id="{660AC1BE-D554-FF88-7AC4-14DD9CBB052F}"/>
              </a:ext>
            </a:extLst>
          </p:cNvPr>
          <p:cNvGrpSpPr/>
          <p:nvPr/>
        </p:nvGrpSpPr>
        <p:grpSpPr>
          <a:xfrm>
            <a:off x="6242858" y="1804825"/>
            <a:ext cx="2295149" cy="1497511"/>
            <a:chOff x="6242858" y="1804825"/>
            <a:chExt cx="2295149" cy="1497511"/>
          </a:xfrm>
        </p:grpSpPr>
        <p:sp>
          <p:nvSpPr>
            <p:cNvPr id="27" name="Rectangle 26">
              <a:extLst>
                <a:ext uri="{FF2B5EF4-FFF2-40B4-BE49-F238E27FC236}">
                  <a16:creationId xmlns:a16="http://schemas.microsoft.com/office/drawing/2014/main" id="{8D07F38F-28F7-1CC1-E5E1-5FDE437B9AFA}"/>
                </a:ext>
              </a:extLst>
            </p:cNvPr>
            <p:cNvSpPr/>
            <p:nvPr/>
          </p:nvSpPr>
          <p:spPr>
            <a:xfrm>
              <a:off x="6865811" y="1804825"/>
              <a:ext cx="1672196" cy="1406436"/>
            </a:xfrm>
            <a:prstGeom prst="rect">
              <a:avLst/>
            </a:prstGeom>
            <a:blipFill rotWithShape="1">
              <a:blip r:embed="rId7"/>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8" name="Freeform: Shape 27">
              <a:extLst>
                <a:ext uri="{FF2B5EF4-FFF2-40B4-BE49-F238E27FC236}">
                  <a16:creationId xmlns:a16="http://schemas.microsoft.com/office/drawing/2014/main" id="{490442CB-6B65-B650-116A-D22C5BB23DB7}"/>
                </a:ext>
              </a:extLst>
            </p:cNvPr>
            <p:cNvSpPr/>
            <p:nvPr/>
          </p:nvSpPr>
          <p:spPr>
            <a:xfrm>
              <a:off x="6242858" y="2396066"/>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Will King</a:t>
              </a:r>
              <a:endParaRPr lang="en-US" sz="1800" kern="1200"/>
            </a:p>
          </p:txBody>
        </p:sp>
      </p:grpSp>
      <p:grpSp>
        <p:nvGrpSpPr>
          <p:cNvPr id="40" name="Group 39">
            <a:extLst>
              <a:ext uri="{FF2B5EF4-FFF2-40B4-BE49-F238E27FC236}">
                <a16:creationId xmlns:a16="http://schemas.microsoft.com/office/drawing/2014/main" id="{021BC714-76E9-CB8B-5640-592272F1658C}"/>
              </a:ext>
            </a:extLst>
          </p:cNvPr>
          <p:cNvGrpSpPr/>
          <p:nvPr/>
        </p:nvGrpSpPr>
        <p:grpSpPr>
          <a:xfrm>
            <a:off x="8831724" y="1804825"/>
            <a:ext cx="2295149" cy="1497511"/>
            <a:chOff x="8831724" y="1804825"/>
            <a:chExt cx="2295149" cy="1497511"/>
          </a:xfrm>
        </p:grpSpPr>
        <p:sp>
          <p:nvSpPr>
            <p:cNvPr id="29" name="Rectangle 28">
              <a:extLst>
                <a:ext uri="{FF2B5EF4-FFF2-40B4-BE49-F238E27FC236}">
                  <a16:creationId xmlns:a16="http://schemas.microsoft.com/office/drawing/2014/main" id="{1FB56D7F-3644-1619-0ECC-D8B3D48E805F}"/>
                </a:ext>
              </a:extLst>
            </p:cNvPr>
            <p:cNvSpPr/>
            <p:nvPr/>
          </p:nvSpPr>
          <p:spPr>
            <a:xfrm>
              <a:off x="9454677" y="1804825"/>
              <a:ext cx="1672196" cy="1406436"/>
            </a:xfrm>
            <a:prstGeom prst="rect">
              <a:avLst/>
            </a:prstGeom>
            <a:blipFill rotWithShape="1">
              <a:blip r:embed="rId8"/>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0" name="Freeform: Shape 29">
              <a:extLst>
                <a:ext uri="{FF2B5EF4-FFF2-40B4-BE49-F238E27FC236}">
                  <a16:creationId xmlns:a16="http://schemas.microsoft.com/office/drawing/2014/main" id="{ABA57D45-C264-A030-B0D2-9EC13CCF96A6}"/>
                </a:ext>
              </a:extLst>
            </p:cNvPr>
            <p:cNvSpPr/>
            <p:nvPr/>
          </p:nvSpPr>
          <p:spPr>
            <a:xfrm>
              <a:off x="8831724" y="2396066"/>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Edi Lahav</a:t>
              </a:r>
              <a:endParaRPr lang="en-US" sz="1800" kern="1200" dirty="0"/>
            </a:p>
          </p:txBody>
        </p:sp>
      </p:grpSp>
      <p:grpSp>
        <p:nvGrpSpPr>
          <p:cNvPr id="41" name="Group 40">
            <a:extLst>
              <a:ext uri="{FF2B5EF4-FFF2-40B4-BE49-F238E27FC236}">
                <a16:creationId xmlns:a16="http://schemas.microsoft.com/office/drawing/2014/main" id="{22C12F49-4E65-1F1C-5755-5CEEE652B947}"/>
              </a:ext>
            </a:extLst>
          </p:cNvPr>
          <p:cNvGrpSpPr/>
          <p:nvPr/>
        </p:nvGrpSpPr>
        <p:grpSpPr>
          <a:xfrm>
            <a:off x="2359558" y="3555661"/>
            <a:ext cx="2295149" cy="1497511"/>
            <a:chOff x="2359558" y="3555661"/>
            <a:chExt cx="2295149" cy="1497511"/>
          </a:xfrm>
        </p:grpSpPr>
        <p:sp>
          <p:nvSpPr>
            <p:cNvPr id="31" name="Rectangle 30">
              <a:extLst>
                <a:ext uri="{FF2B5EF4-FFF2-40B4-BE49-F238E27FC236}">
                  <a16:creationId xmlns:a16="http://schemas.microsoft.com/office/drawing/2014/main" id="{EA25EB79-3A15-6490-9C76-3B2DFB9CF80C}"/>
                </a:ext>
              </a:extLst>
            </p:cNvPr>
            <p:cNvSpPr/>
            <p:nvPr/>
          </p:nvSpPr>
          <p:spPr>
            <a:xfrm>
              <a:off x="2982511" y="3555661"/>
              <a:ext cx="1672196" cy="1406436"/>
            </a:xfrm>
            <a:prstGeom prst="rect">
              <a:avLst/>
            </a:prstGeom>
            <a:blipFill rotWithShape="1">
              <a:blip r:embed="rId9"/>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2" name="Freeform: Shape 31">
              <a:extLst>
                <a:ext uri="{FF2B5EF4-FFF2-40B4-BE49-F238E27FC236}">
                  <a16:creationId xmlns:a16="http://schemas.microsoft.com/office/drawing/2014/main" id="{92DD50C0-74BE-8701-C56A-5CF588FC1F96}"/>
                </a:ext>
              </a:extLst>
            </p:cNvPr>
            <p:cNvSpPr/>
            <p:nvPr/>
          </p:nvSpPr>
          <p:spPr>
            <a:xfrm>
              <a:off x="2359558" y="4146902"/>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Jitesh Miglani</a:t>
              </a:r>
            </a:p>
          </p:txBody>
        </p:sp>
      </p:grpSp>
      <p:grpSp>
        <p:nvGrpSpPr>
          <p:cNvPr id="42" name="Group 41">
            <a:extLst>
              <a:ext uri="{FF2B5EF4-FFF2-40B4-BE49-F238E27FC236}">
                <a16:creationId xmlns:a16="http://schemas.microsoft.com/office/drawing/2014/main" id="{9118F765-E890-BBDE-8F34-7F02673409E7}"/>
              </a:ext>
            </a:extLst>
          </p:cNvPr>
          <p:cNvGrpSpPr/>
          <p:nvPr/>
        </p:nvGrpSpPr>
        <p:grpSpPr>
          <a:xfrm>
            <a:off x="4948425" y="3555661"/>
            <a:ext cx="2295149" cy="1497511"/>
            <a:chOff x="4948425" y="3555661"/>
            <a:chExt cx="2295149" cy="1497511"/>
          </a:xfrm>
        </p:grpSpPr>
        <p:sp>
          <p:nvSpPr>
            <p:cNvPr id="33" name="Rectangle 32">
              <a:extLst>
                <a:ext uri="{FF2B5EF4-FFF2-40B4-BE49-F238E27FC236}">
                  <a16:creationId xmlns:a16="http://schemas.microsoft.com/office/drawing/2014/main" id="{F1D52C86-C648-469F-61F1-3CE69BB6C722}"/>
                </a:ext>
              </a:extLst>
            </p:cNvPr>
            <p:cNvSpPr/>
            <p:nvPr/>
          </p:nvSpPr>
          <p:spPr>
            <a:xfrm>
              <a:off x="5571378" y="3555661"/>
              <a:ext cx="1672196" cy="1406436"/>
            </a:xfrm>
            <a:prstGeom prst="rect">
              <a:avLst/>
            </a:prstGeom>
            <a:blipFill rotWithShape="1">
              <a:blip r:embed="rId10"/>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4" name="Freeform: Shape 33">
              <a:extLst>
                <a:ext uri="{FF2B5EF4-FFF2-40B4-BE49-F238E27FC236}">
                  <a16:creationId xmlns:a16="http://schemas.microsoft.com/office/drawing/2014/main" id="{38292C9C-6BB9-9965-7412-06836F9083FB}"/>
                </a:ext>
              </a:extLst>
            </p:cNvPr>
            <p:cNvSpPr/>
            <p:nvPr/>
          </p:nvSpPr>
          <p:spPr>
            <a:xfrm>
              <a:off x="4948425" y="4146902"/>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Ofer Shezaf</a:t>
              </a:r>
              <a:endParaRPr lang="en-US" sz="1800" kern="1200" dirty="0"/>
            </a:p>
          </p:txBody>
        </p:sp>
      </p:grpSp>
      <p:grpSp>
        <p:nvGrpSpPr>
          <p:cNvPr id="43" name="Group 42">
            <a:extLst>
              <a:ext uri="{FF2B5EF4-FFF2-40B4-BE49-F238E27FC236}">
                <a16:creationId xmlns:a16="http://schemas.microsoft.com/office/drawing/2014/main" id="{FFCE6594-9DDF-43A4-7B63-54E466ED7F82}"/>
              </a:ext>
            </a:extLst>
          </p:cNvPr>
          <p:cNvGrpSpPr/>
          <p:nvPr/>
        </p:nvGrpSpPr>
        <p:grpSpPr>
          <a:xfrm>
            <a:off x="7537291" y="3555661"/>
            <a:ext cx="2295149" cy="1497511"/>
            <a:chOff x="7537291" y="3555661"/>
            <a:chExt cx="2295149" cy="1497511"/>
          </a:xfrm>
        </p:grpSpPr>
        <p:sp>
          <p:nvSpPr>
            <p:cNvPr id="35" name="Rectangle 34">
              <a:extLst>
                <a:ext uri="{FF2B5EF4-FFF2-40B4-BE49-F238E27FC236}">
                  <a16:creationId xmlns:a16="http://schemas.microsoft.com/office/drawing/2014/main" id="{77CC2B2F-4A45-B43A-5149-FF13B467056A}"/>
                </a:ext>
              </a:extLst>
            </p:cNvPr>
            <p:cNvSpPr/>
            <p:nvPr/>
          </p:nvSpPr>
          <p:spPr>
            <a:xfrm>
              <a:off x="8160244" y="3555661"/>
              <a:ext cx="1672196" cy="1406436"/>
            </a:xfrm>
            <a:prstGeom prst="rect">
              <a:avLst/>
            </a:prstGeom>
            <a:blipFill rotWithShape="1">
              <a:blip r:embed="rId11">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6" name="Freeform: Shape 35">
              <a:extLst>
                <a:ext uri="{FF2B5EF4-FFF2-40B4-BE49-F238E27FC236}">
                  <a16:creationId xmlns:a16="http://schemas.microsoft.com/office/drawing/2014/main" id="{37D1D81C-5731-91A1-A7BA-584285BBC23A}"/>
                </a:ext>
              </a:extLst>
            </p:cNvPr>
            <p:cNvSpPr/>
            <p:nvPr/>
          </p:nvSpPr>
          <p:spPr>
            <a:xfrm>
              <a:off x="7537291" y="4146902"/>
              <a:ext cx="906270" cy="906270"/>
            </a:xfrm>
            <a:custGeom>
              <a:avLst/>
              <a:gdLst>
                <a:gd name="connsiteX0" fmla="*/ 0 w 906270"/>
                <a:gd name="connsiteY0" fmla="*/ 0 h 906270"/>
                <a:gd name="connsiteX1" fmla="*/ 906270 w 906270"/>
                <a:gd name="connsiteY1" fmla="*/ 0 h 906270"/>
                <a:gd name="connsiteX2" fmla="*/ 906270 w 906270"/>
                <a:gd name="connsiteY2" fmla="*/ 906270 h 906270"/>
                <a:gd name="connsiteX3" fmla="*/ 0 w 906270"/>
                <a:gd name="connsiteY3" fmla="*/ 906270 h 906270"/>
                <a:gd name="connsiteX4" fmla="*/ 0 w 906270"/>
                <a:gd name="connsiteY4" fmla="*/ 0 h 906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270" h="906270">
                  <a:moveTo>
                    <a:pt x="0" y="0"/>
                  </a:moveTo>
                  <a:lnTo>
                    <a:pt x="906270" y="0"/>
                  </a:lnTo>
                  <a:lnTo>
                    <a:pt x="906270" y="906270"/>
                  </a:lnTo>
                  <a:lnTo>
                    <a:pt x="0" y="90627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You!</a:t>
              </a:r>
            </a:p>
          </p:txBody>
        </p:sp>
      </p:grpSp>
      <p:pic>
        <p:nvPicPr>
          <p:cNvPr id="6" name="Slide 2">
            <a:hlinkClick r:id="" action="ppaction://media"/>
            <a:extLst>
              <a:ext uri="{FF2B5EF4-FFF2-40B4-BE49-F238E27FC236}">
                <a16:creationId xmlns:a16="http://schemas.microsoft.com/office/drawing/2014/main" id="{7FDA79A8-28CC-8803-7B61-40B2861ECFC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9846235" y="6175188"/>
            <a:ext cx="406400" cy="406400"/>
          </a:xfrm>
          <a:prstGeom prst="rect">
            <a:avLst/>
          </a:prstGeom>
        </p:spPr>
      </p:pic>
    </p:spTree>
    <p:extLst>
      <p:ext uri="{BB962C8B-B14F-4D97-AF65-F5344CB8AC3E}">
        <p14:creationId xmlns:p14="http://schemas.microsoft.com/office/powerpoint/2010/main" val="22436807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2000">
        <p15:prstTrans prst="peelOff"/>
      </p:transition>
    </mc:Choice>
    <mc:Fallback>
      <p:transition spd="slow" advTm="2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1000"/>
                                        <p:tgtEl>
                                          <p:spTgt spid="37"/>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par>
                          <p:cTn id="30" fill="hold">
                            <p:stCondLst>
                              <p:cond delay="3500"/>
                            </p:stCondLst>
                            <p:childTnLst>
                              <p:par>
                                <p:cTn id="31" presetID="10" presetClass="entr" presetSubtype="0" fill="hold" nodeType="afterEffect">
                                  <p:stCondLst>
                                    <p:cond delay="1325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4"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2">
            <a:extLst>
              <a:ext uri="{FF2B5EF4-FFF2-40B4-BE49-F238E27FC236}">
                <a16:creationId xmlns:a16="http://schemas.microsoft.com/office/drawing/2014/main" id="{C1E7583C-D6B0-0F1A-8F42-9DEAC4B95A4C}"/>
              </a:ext>
            </a:extLst>
          </p:cNvPr>
          <p:cNvSpPr txBox="1"/>
          <p:nvPr/>
        </p:nvSpPr>
        <p:spPr>
          <a:xfrm>
            <a:off x="935897" y="1068093"/>
            <a:ext cx="4350011" cy="492443"/>
          </a:xfrm>
          <a:prstGeom prst="rect">
            <a:avLst/>
          </a:prstGeom>
          <a:noFill/>
        </p:spPr>
        <p:txBody>
          <a:bodyPr wrap="square" lIns="0" tIns="0" rIns="0" bIns="0" rtlCol="0">
            <a:spAutoFit/>
          </a:bodyPr>
          <a:lstStyle/>
          <a:p>
            <a:pPr algn="l"/>
            <a:r>
              <a:rPr lang="en-US" sz="3200" dirty="0">
                <a:gradFill>
                  <a:gsLst>
                    <a:gs pos="2917">
                      <a:schemeClr val="tx1"/>
                    </a:gs>
                    <a:gs pos="30000">
                      <a:schemeClr val="tx1"/>
                    </a:gs>
                  </a:gsLst>
                  <a:lin ang="5400000" scaled="0"/>
                </a:gradFill>
                <a:latin typeface="Baguet Script" panose="020B0604020202020204" pitchFamily="2" charset="0"/>
              </a:rPr>
              <a:t>Inefficient:</a:t>
            </a:r>
          </a:p>
        </p:txBody>
      </p:sp>
      <p:pic>
        <p:nvPicPr>
          <p:cNvPr id="75" name="Picture 74">
            <a:extLst>
              <a:ext uri="{FF2B5EF4-FFF2-40B4-BE49-F238E27FC236}">
                <a16:creationId xmlns:a16="http://schemas.microsoft.com/office/drawing/2014/main" id="{9C83304F-15F1-BC4E-500A-0A3ED685FD9A}"/>
              </a:ext>
            </a:extLst>
          </p:cNvPr>
          <p:cNvPicPr>
            <a:picLocks noChangeAspect="1"/>
          </p:cNvPicPr>
          <p:nvPr/>
        </p:nvPicPr>
        <p:blipFill>
          <a:blip r:embed="rId5"/>
          <a:stretch>
            <a:fillRect/>
          </a:stretch>
        </p:blipFill>
        <p:spPr>
          <a:xfrm>
            <a:off x="935897" y="4422766"/>
            <a:ext cx="4521891" cy="1756706"/>
          </a:xfrm>
          <a:prstGeom prst="rect">
            <a:avLst/>
          </a:prstGeom>
          <a:ln>
            <a:solidFill>
              <a:schemeClr val="accent1"/>
            </a:solidFill>
          </a:ln>
        </p:spPr>
      </p:pic>
      <p:sp>
        <p:nvSpPr>
          <p:cNvPr id="77" name="TextBox 76">
            <a:extLst>
              <a:ext uri="{FF2B5EF4-FFF2-40B4-BE49-F238E27FC236}">
                <a16:creationId xmlns:a16="http://schemas.microsoft.com/office/drawing/2014/main" id="{1562DB2D-F329-3EE0-DE68-4FC30934F21B}"/>
              </a:ext>
            </a:extLst>
          </p:cNvPr>
          <p:cNvSpPr txBox="1"/>
          <p:nvPr/>
        </p:nvSpPr>
        <p:spPr>
          <a:xfrm>
            <a:off x="969989" y="3767726"/>
            <a:ext cx="1746317" cy="492443"/>
          </a:xfrm>
          <a:prstGeom prst="rect">
            <a:avLst/>
          </a:prstGeom>
          <a:noFill/>
        </p:spPr>
        <p:txBody>
          <a:bodyPr wrap="square" lIns="0" tIns="0" rIns="0" bIns="0" rtlCol="0">
            <a:spAutoFit/>
          </a:bodyPr>
          <a:lstStyle/>
          <a:p>
            <a:pPr algn="l"/>
            <a:r>
              <a:rPr lang="en-US" sz="3200" dirty="0">
                <a:gradFill>
                  <a:gsLst>
                    <a:gs pos="2917">
                      <a:schemeClr val="tx1"/>
                    </a:gs>
                    <a:gs pos="30000">
                      <a:schemeClr val="tx1"/>
                    </a:gs>
                  </a:gsLst>
                  <a:lin ang="5400000" scaled="0"/>
                </a:gradFill>
                <a:latin typeface="Baguet Script" panose="020B0604020202020204" pitchFamily="2" charset="0"/>
              </a:rPr>
              <a:t>Complex:</a:t>
            </a:r>
          </a:p>
        </p:txBody>
      </p:sp>
      <p:grpSp>
        <p:nvGrpSpPr>
          <p:cNvPr id="89" name="Group 88">
            <a:extLst>
              <a:ext uri="{FF2B5EF4-FFF2-40B4-BE49-F238E27FC236}">
                <a16:creationId xmlns:a16="http://schemas.microsoft.com/office/drawing/2014/main" id="{5A462CA6-9BEE-84B8-987F-E0A40246B4A7}"/>
              </a:ext>
            </a:extLst>
          </p:cNvPr>
          <p:cNvGrpSpPr/>
          <p:nvPr/>
        </p:nvGrpSpPr>
        <p:grpSpPr>
          <a:xfrm>
            <a:off x="879145" y="1782766"/>
            <a:ext cx="4406763" cy="1317987"/>
            <a:chOff x="879145" y="1782766"/>
            <a:chExt cx="4406763" cy="1317987"/>
          </a:xfrm>
        </p:grpSpPr>
        <p:grpSp>
          <p:nvGrpSpPr>
            <p:cNvPr id="76" name="Group 75">
              <a:extLst>
                <a:ext uri="{FF2B5EF4-FFF2-40B4-BE49-F238E27FC236}">
                  <a16:creationId xmlns:a16="http://schemas.microsoft.com/office/drawing/2014/main" id="{F5944FDD-FD7D-AF75-7C05-7882ACE597E9}"/>
                </a:ext>
              </a:extLst>
            </p:cNvPr>
            <p:cNvGrpSpPr/>
            <p:nvPr/>
          </p:nvGrpSpPr>
          <p:grpSpPr>
            <a:xfrm>
              <a:off x="879145" y="1782766"/>
              <a:ext cx="4393654" cy="897799"/>
              <a:chOff x="554864" y="715848"/>
              <a:chExt cx="4393654" cy="897799"/>
            </a:xfrm>
          </p:grpSpPr>
          <p:cxnSp>
            <p:nvCxnSpPr>
              <p:cNvPr id="65" name="Straight Arrow Connector 64">
                <a:extLst>
                  <a:ext uri="{FF2B5EF4-FFF2-40B4-BE49-F238E27FC236}">
                    <a16:creationId xmlns:a16="http://schemas.microsoft.com/office/drawing/2014/main" id="{02BD6C1B-1F55-83B5-F854-3B82C1228A0E}"/>
                  </a:ext>
                </a:extLst>
              </p:cNvPr>
              <p:cNvCxnSpPr/>
              <p:nvPr/>
            </p:nvCxnSpPr>
            <p:spPr>
              <a:xfrm>
                <a:off x="878541" y="1613647"/>
                <a:ext cx="4069977"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834F52D-D69B-AE5E-D350-8766FF333E66}"/>
                  </a:ext>
                </a:extLst>
              </p:cNvPr>
              <p:cNvSpPr txBox="1"/>
              <p:nvPr/>
            </p:nvSpPr>
            <p:spPr>
              <a:xfrm rot="16200000">
                <a:off x="366351" y="975360"/>
                <a:ext cx="68480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 year</a:t>
                </a:r>
              </a:p>
            </p:txBody>
          </p:sp>
          <p:cxnSp>
            <p:nvCxnSpPr>
              <p:cNvPr id="68" name="Straight Connector 67">
                <a:extLst>
                  <a:ext uri="{FF2B5EF4-FFF2-40B4-BE49-F238E27FC236}">
                    <a16:creationId xmlns:a16="http://schemas.microsoft.com/office/drawing/2014/main" id="{BD065DE7-6284-DFE4-88E3-010494CE7539}"/>
                  </a:ext>
                </a:extLst>
              </p:cNvPr>
              <p:cNvCxnSpPr/>
              <p:nvPr/>
            </p:nvCxnSpPr>
            <p:spPr>
              <a:xfrm>
                <a:off x="1021976" y="715848"/>
                <a:ext cx="0" cy="826800"/>
              </a:xfrm>
              <a:prstGeom prst="line">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75D53B0-1CB1-B63B-CEB7-66D6F162366B}"/>
                  </a:ext>
                </a:extLst>
              </p:cNvPr>
              <p:cNvCxnSpPr/>
              <p:nvPr/>
            </p:nvCxnSpPr>
            <p:spPr>
              <a:xfrm>
                <a:off x="4374776" y="715848"/>
                <a:ext cx="0" cy="826800"/>
              </a:xfrm>
              <a:prstGeom prst="line">
                <a:avLst/>
              </a:prstGeom>
              <a:ln w="1905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416A355-5B18-49F1-CBC8-63E52292CA09}"/>
                  </a:ext>
                </a:extLst>
              </p:cNvPr>
              <p:cNvSpPr txBox="1"/>
              <p:nvPr/>
            </p:nvSpPr>
            <p:spPr>
              <a:xfrm rot="16200000">
                <a:off x="3611825" y="859944"/>
                <a:ext cx="761747"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Two</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 weeks</a:t>
                </a:r>
              </a:p>
            </p:txBody>
          </p:sp>
          <p:sp>
            <p:nvSpPr>
              <p:cNvPr id="71" name="Rectangle 70">
                <a:extLst>
                  <a:ext uri="{FF2B5EF4-FFF2-40B4-BE49-F238E27FC236}">
                    <a16:creationId xmlns:a16="http://schemas.microsoft.com/office/drawing/2014/main" id="{ABA20F6F-98FB-8762-0F19-EBED05EA1CB4}"/>
                  </a:ext>
                </a:extLst>
              </p:cNvPr>
              <p:cNvSpPr/>
              <p:nvPr/>
            </p:nvSpPr>
            <p:spPr bwMode="auto">
              <a:xfrm>
                <a:off x="4374776" y="715848"/>
                <a:ext cx="573742" cy="826799"/>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TextBox 84">
              <a:extLst>
                <a:ext uri="{FF2B5EF4-FFF2-40B4-BE49-F238E27FC236}">
                  <a16:creationId xmlns:a16="http://schemas.microsoft.com/office/drawing/2014/main" id="{CA2C00C5-7570-87BF-44D3-78BDE742F30E}"/>
                </a:ext>
              </a:extLst>
            </p:cNvPr>
            <p:cNvSpPr txBox="1"/>
            <p:nvPr/>
          </p:nvSpPr>
          <p:spPr>
            <a:xfrm>
              <a:off x="3381823" y="2854532"/>
              <a:ext cx="1904085"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latin typeface="Baguet Script" panose="020B0604020202020204" pitchFamily="2" charset="0"/>
                </a:rPr>
                <a:t>Rules look back period</a:t>
              </a:r>
            </a:p>
          </p:txBody>
        </p:sp>
      </p:grpSp>
      <p:grpSp>
        <p:nvGrpSpPr>
          <p:cNvPr id="91" name="Group 90">
            <a:extLst>
              <a:ext uri="{FF2B5EF4-FFF2-40B4-BE49-F238E27FC236}">
                <a16:creationId xmlns:a16="http://schemas.microsoft.com/office/drawing/2014/main" id="{DEA2D085-C9D6-5880-2264-06B4E9CE3A97}"/>
              </a:ext>
            </a:extLst>
          </p:cNvPr>
          <p:cNvGrpSpPr/>
          <p:nvPr/>
        </p:nvGrpSpPr>
        <p:grpSpPr>
          <a:xfrm>
            <a:off x="7930323" y="3767725"/>
            <a:ext cx="3708330" cy="2426342"/>
            <a:chOff x="7930323" y="3767725"/>
            <a:chExt cx="3708330" cy="2426342"/>
          </a:xfrm>
        </p:grpSpPr>
        <p:pic>
          <p:nvPicPr>
            <p:cNvPr id="84" name="Picture 83">
              <a:extLst>
                <a:ext uri="{FF2B5EF4-FFF2-40B4-BE49-F238E27FC236}">
                  <a16:creationId xmlns:a16="http://schemas.microsoft.com/office/drawing/2014/main" id="{500CE70D-19F3-9E95-B7AE-33BF7CD43B37}"/>
                </a:ext>
              </a:extLst>
            </p:cNvPr>
            <p:cNvPicPr>
              <a:picLocks noChangeAspect="1"/>
            </p:cNvPicPr>
            <p:nvPr/>
          </p:nvPicPr>
          <p:blipFill rotWithShape="1">
            <a:blip r:embed="rId6"/>
            <a:srcRect b="31626"/>
            <a:stretch/>
          </p:blipFill>
          <p:spPr>
            <a:xfrm>
              <a:off x="7954786" y="4297386"/>
              <a:ext cx="3683867" cy="1896681"/>
            </a:xfrm>
            <a:prstGeom prst="rect">
              <a:avLst/>
            </a:prstGeom>
          </p:spPr>
        </p:pic>
        <p:sp>
          <p:nvSpPr>
            <p:cNvPr id="87" name="TextBox 86">
              <a:extLst>
                <a:ext uri="{FF2B5EF4-FFF2-40B4-BE49-F238E27FC236}">
                  <a16:creationId xmlns:a16="http://schemas.microsoft.com/office/drawing/2014/main" id="{374508DE-037A-1E24-7B5F-FD932A14E1C4}"/>
                </a:ext>
              </a:extLst>
            </p:cNvPr>
            <p:cNvSpPr txBox="1"/>
            <p:nvPr/>
          </p:nvSpPr>
          <p:spPr>
            <a:xfrm>
              <a:off x="7930323" y="3767725"/>
              <a:ext cx="2719909" cy="492443"/>
            </a:xfrm>
            <a:prstGeom prst="rect">
              <a:avLst/>
            </a:prstGeom>
            <a:noFill/>
          </p:spPr>
          <p:txBody>
            <a:bodyPr wrap="square" lIns="0" tIns="0" rIns="0" bIns="0" rtlCol="0">
              <a:spAutoFit/>
            </a:bodyPr>
            <a:lstStyle/>
            <a:p>
              <a:pPr algn="l"/>
              <a:r>
                <a:rPr lang="en-US" sz="3200" dirty="0">
                  <a:gradFill>
                    <a:gsLst>
                      <a:gs pos="2917">
                        <a:schemeClr val="tx1"/>
                      </a:gs>
                      <a:gs pos="30000">
                        <a:schemeClr val="tx1"/>
                      </a:gs>
                    </a:gsLst>
                    <a:lin ang="5400000" scaled="0"/>
                  </a:gradFill>
                  <a:latin typeface="Baguet Script" panose="020B0604020202020204" pitchFamily="2" charset="0"/>
                </a:rPr>
                <a:t>Use watchlists:</a:t>
              </a:r>
            </a:p>
          </p:txBody>
        </p:sp>
      </p:grpSp>
      <p:grpSp>
        <p:nvGrpSpPr>
          <p:cNvPr id="90" name="Group 89">
            <a:extLst>
              <a:ext uri="{FF2B5EF4-FFF2-40B4-BE49-F238E27FC236}">
                <a16:creationId xmlns:a16="http://schemas.microsoft.com/office/drawing/2014/main" id="{73CAE782-E491-6C58-65D2-7220773087B1}"/>
              </a:ext>
            </a:extLst>
          </p:cNvPr>
          <p:cNvGrpSpPr/>
          <p:nvPr/>
        </p:nvGrpSpPr>
        <p:grpSpPr>
          <a:xfrm>
            <a:off x="7486054" y="1043551"/>
            <a:ext cx="4485670" cy="2385449"/>
            <a:chOff x="7486054" y="1043551"/>
            <a:chExt cx="4485670" cy="2385449"/>
          </a:xfrm>
        </p:grpSpPr>
        <p:pic>
          <p:nvPicPr>
            <p:cNvPr id="5" name="Picture 4" descr="Shape&#10;&#10;Description automatically generated with low confidence">
              <a:extLst>
                <a:ext uri="{FF2B5EF4-FFF2-40B4-BE49-F238E27FC236}">
                  <a16:creationId xmlns:a16="http://schemas.microsoft.com/office/drawing/2014/main" id="{2A9B32D0-AA2C-E4CE-BBE8-5D3F36731341}"/>
                </a:ext>
              </a:extLst>
            </p:cNvPr>
            <p:cNvPicPr>
              <a:picLocks noChangeAspect="1"/>
            </p:cNvPicPr>
            <p:nvPr/>
          </p:nvPicPr>
          <p:blipFill rotWithShape="1">
            <a:blip r:embed="rId7">
              <a:extLst>
                <a:ext uri="{28A0092B-C50C-407E-A947-70E740481C1C}">
                  <a14:useLocalDpi xmlns:a14="http://schemas.microsoft.com/office/drawing/2010/main" val="0"/>
                </a:ext>
              </a:extLst>
            </a:blip>
            <a:srcRect b="2519"/>
            <a:stretch/>
          </p:blipFill>
          <p:spPr>
            <a:xfrm rot="16200000">
              <a:off x="9079083" y="1635329"/>
              <a:ext cx="1336810" cy="1303143"/>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B469377D-438D-07C7-82C3-E528AEC42D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50232" y="1920154"/>
              <a:ext cx="818815" cy="818815"/>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3A6784A6-60DE-B317-D9C8-505311D448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6054" y="1687838"/>
              <a:ext cx="1428753" cy="1428753"/>
            </a:xfrm>
            <a:prstGeom prst="rect">
              <a:avLst/>
            </a:prstGeom>
          </p:spPr>
        </p:pic>
        <p:pic>
          <p:nvPicPr>
            <p:cNvPr id="3074" name="Picture 2">
              <a:extLst>
                <a:ext uri="{FF2B5EF4-FFF2-40B4-BE49-F238E27FC236}">
                  <a16:creationId xmlns:a16="http://schemas.microsoft.com/office/drawing/2014/main" id="{074DAFA0-7F36-093B-BC1C-242639004F1F}"/>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41877" y="2855577"/>
              <a:ext cx="709682" cy="573423"/>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3A91663F-3471-B014-850D-F51894132304}"/>
                </a:ext>
              </a:extLst>
            </p:cNvPr>
            <p:cNvSpPr txBox="1"/>
            <p:nvPr/>
          </p:nvSpPr>
          <p:spPr>
            <a:xfrm>
              <a:off x="7621713" y="1043551"/>
              <a:ext cx="4350011" cy="492443"/>
            </a:xfrm>
            <a:prstGeom prst="rect">
              <a:avLst/>
            </a:prstGeom>
            <a:noFill/>
          </p:spPr>
          <p:txBody>
            <a:bodyPr wrap="square" lIns="0" tIns="0" rIns="0" bIns="0" rtlCol="0">
              <a:spAutoFit/>
            </a:bodyPr>
            <a:lstStyle/>
            <a:p>
              <a:pPr algn="l"/>
              <a:r>
                <a:rPr lang="en-US" sz="3200" dirty="0">
                  <a:gradFill>
                    <a:gsLst>
                      <a:gs pos="2917">
                        <a:schemeClr val="tx1"/>
                      </a:gs>
                      <a:gs pos="30000">
                        <a:schemeClr val="tx1"/>
                      </a:gs>
                    </a:gsLst>
                    <a:lin ang="5400000" scaled="0"/>
                  </a:gradFill>
                  <a:latin typeface="Baguet Script" panose="020B0604020202020204" pitchFamily="2" charset="0"/>
                </a:rPr>
                <a:t>Summarize:</a:t>
              </a:r>
            </a:p>
          </p:txBody>
        </p:sp>
      </p:grpSp>
      <p:pic>
        <p:nvPicPr>
          <p:cNvPr id="92" name="Slide 3">
            <a:hlinkClick r:id="" action="ppaction://media"/>
            <a:extLst>
              <a:ext uri="{FF2B5EF4-FFF2-40B4-BE49-F238E27FC236}">
                <a16:creationId xmlns:a16="http://schemas.microsoft.com/office/drawing/2014/main" id="{F4BF0628-4FF6-02F9-7155-1BFEAE7C95C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65847" y="336258"/>
            <a:ext cx="406400" cy="406400"/>
          </a:xfrm>
          <a:prstGeom prst="rect">
            <a:avLst/>
          </a:prstGeom>
        </p:spPr>
      </p:pic>
      <mc:AlternateContent xmlns:mc="http://schemas.openxmlformats.org/markup-compatibility/2006">
        <mc:Choice xmlns:p14="http://schemas.microsoft.com/office/powerpoint/2010/main" Requires="p14">
          <p:contentPart p14:bwMode="auto" r:id="rId11">
            <p14:nvContentPartPr>
              <p14:cNvPr id="94" name="Ink 93">
                <a:extLst>
                  <a:ext uri="{FF2B5EF4-FFF2-40B4-BE49-F238E27FC236}">
                    <a16:creationId xmlns:a16="http://schemas.microsoft.com/office/drawing/2014/main" id="{1449E218-2F2B-B8E7-C618-D7CD49EB86F6}"/>
                  </a:ext>
                </a:extLst>
              </p14:cNvPr>
              <p14:cNvContentPartPr/>
              <p14:nvPr/>
            </p14:nvContentPartPr>
            <p14:xfrm>
              <a:off x="5964798" y="2172692"/>
              <a:ext cx="1057680" cy="681840"/>
            </p14:xfrm>
          </p:contentPart>
        </mc:Choice>
        <mc:Fallback>
          <p:pic>
            <p:nvPicPr>
              <p:cNvPr id="94" name="Ink 93">
                <a:extLst>
                  <a:ext uri="{FF2B5EF4-FFF2-40B4-BE49-F238E27FC236}">
                    <a16:creationId xmlns:a16="http://schemas.microsoft.com/office/drawing/2014/main" id="{1449E218-2F2B-B8E7-C618-D7CD49EB86F6}"/>
                  </a:ext>
                </a:extLst>
              </p:cNvPr>
              <p:cNvPicPr/>
              <p:nvPr/>
            </p:nvPicPr>
            <p:blipFill>
              <a:blip r:embed="rId12"/>
              <a:stretch>
                <a:fillRect/>
              </a:stretch>
            </p:blipFill>
            <p:spPr>
              <a:xfrm>
                <a:off x="5936358" y="2144612"/>
                <a:ext cx="1114200" cy="73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5" name="Ink 94">
                <a:extLst>
                  <a:ext uri="{FF2B5EF4-FFF2-40B4-BE49-F238E27FC236}">
                    <a16:creationId xmlns:a16="http://schemas.microsoft.com/office/drawing/2014/main" id="{8740ACBD-A43C-586F-E30C-97812BAA1252}"/>
                  </a:ext>
                </a:extLst>
              </p14:cNvPr>
              <p14:cNvContentPartPr/>
              <p14:nvPr/>
            </p14:nvContentPartPr>
            <p14:xfrm>
              <a:off x="5964798" y="4960199"/>
              <a:ext cx="1057680" cy="681840"/>
            </p14:xfrm>
          </p:contentPart>
        </mc:Choice>
        <mc:Fallback>
          <p:pic>
            <p:nvPicPr>
              <p:cNvPr id="95" name="Ink 94">
                <a:extLst>
                  <a:ext uri="{FF2B5EF4-FFF2-40B4-BE49-F238E27FC236}">
                    <a16:creationId xmlns:a16="http://schemas.microsoft.com/office/drawing/2014/main" id="{8740ACBD-A43C-586F-E30C-97812BAA1252}"/>
                  </a:ext>
                </a:extLst>
              </p:cNvPr>
              <p:cNvPicPr/>
              <p:nvPr/>
            </p:nvPicPr>
            <p:blipFill>
              <a:blip r:embed="rId12"/>
              <a:stretch>
                <a:fillRect/>
              </a:stretch>
            </p:blipFill>
            <p:spPr>
              <a:xfrm>
                <a:off x="5936358" y="4932119"/>
                <a:ext cx="1114200" cy="738360"/>
              </a:xfrm>
              <a:prstGeom prst="rect">
                <a:avLst/>
              </a:prstGeom>
            </p:spPr>
          </p:pic>
        </mc:Fallback>
      </mc:AlternateContent>
      <p:sp>
        <p:nvSpPr>
          <p:cNvPr id="96" name="TextBox 95">
            <a:extLst>
              <a:ext uri="{FF2B5EF4-FFF2-40B4-BE49-F238E27FC236}">
                <a16:creationId xmlns:a16="http://schemas.microsoft.com/office/drawing/2014/main" id="{782010DD-8EC6-F477-516C-86ECE1656686}"/>
              </a:ext>
            </a:extLst>
          </p:cNvPr>
          <p:cNvSpPr txBox="1"/>
          <p:nvPr/>
        </p:nvSpPr>
        <p:spPr>
          <a:xfrm>
            <a:off x="4009203" y="298975"/>
            <a:ext cx="4350011" cy="492443"/>
          </a:xfrm>
          <a:prstGeom prst="rect">
            <a:avLst/>
          </a:prstGeom>
          <a:noFill/>
        </p:spPr>
        <p:txBody>
          <a:bodyPr wrap="square" lIns="0" tIns="0" rIns="0" bIns="0" rtlCol="0">
            <a:spAutoFit/>
          </a:bodyPr>
          <a:lstStyle/>
          <a:p>
            <a:pPr algn="l"/>
            <a:r>
              <a:rPr lang="en-US" sz="3200" dirty="0">
                <a:gradFill>
                  <a:gsLst>
                    <a:gs pos="2917">
                      <a:schemeClr val="tx1"/>
                    </a:gs>
                    <a:gs pos="30000">
                      <a:schemeClr val="tx1"/>
                    </a:gs>
                  </a:gsLst>
                  <a:lin ang="5400000" scaled="0"/>
                </a:gradFill>
                <a:latin typeface="Baguet Script" panose="020B0604020202020204" pitchFamily="2" charset="0"/>
              </a:rPr>
              <a:t>Challenges and solutions</a:t>
            </a:r>
          </a:p>
        </p:txBody>
      </p:sp>
    </p:spTree>
    <p:extLst>
      <p:ext uri="{BB962C8B-B14F-4D97-AF65-F5344CB8AC3E}">
        <p14:creationId xmlns:p14="http://schemas.microsoft.com/office/powerpoint/2010/main" val="32245347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3000">
        <p15:prstTrans prst="peelOff"/>
      </p:transition>
    </mc:Choice>
    <mc:Fallback>
      <p:transition spd="slow" advTm="5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2"/>
                                        </p:tgtEl>
                                      </p:cBhvr>
                                    </p:cmd>
                                  </p:childTnLst>
                                </p:cTn>
                              </p:par>
                              <p:par>
                                <p:cTn id="7" presetID="22" presetClass="entr" presetSubtype="8"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animEffect transition="in" filter="wipe(left)">
                                      <p:cBhvr>
                                        <p:cTn id="9" dur="2000"/>
                                        <p:tgtEl>
                                          <p:spTgt spid="96"/>
                                        </p:tgtEl>
                                      </p:cBhvr>
                                    </p:animEffect>
                                  </p:childTnLst>
                                </p:cTn>
                              </p:par>
                            </p:childTnLst>
                          </p:cTn>
                        </p:par>
                        <p:par>
                          <p:cTn id="10" fill="hold">
                            <p:stCondLst>
                              <p:cond delay="2000"/>
                            </p:stCondLst>
                            <p:childTnLst>
                              <p:par>
                                <p:cTn id="11" presetID="22" presetClass="entr" presetSubtype="8" fill="hold" grpId="0" nodeType="afterEffect">
                                  <p:stCondLst>
                                    <p:cond delay="1000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2000"/>
                                        <p:tgtEl>
                                          <p:spTgt spid="53"/>
                                        </p:tgtEl>
                                      </p:cBhvr>
                                    </p:animEffect>
                                  </p:childTnLst>
                                </p:cTn>
                              </p:par>
                            </p:childTnLst>
                          </p:cTn>
                        </p:par>
                        <p:par>
                          <p:cTn id="14" fill="hold">
                            <p:stCondLst>
                              <p:cond delay="14000"/>
                            </p:stCondLst>
                            <p:childTnLst>
                              <p:par>
                                <p:cTn id="15" presetID="22" presetClass="entr" presetSubtype="8" fill="hold" nodeType="afterEffect">
                                  <p:stCondLst>
                                    <p:cond delay="2000"/>
                                  </p:stCondLst>
                                  <p:childTnLst>
                                    <p:set>
                                      <p:cBhvr>
                                        <p:cTn id="16" dur="1" fill="hold">
                                          <p:stCondLst>
                                            <p:cond delay="0"/>
                                          </p:stCondLst>
                                        </p:cTn>
                                        <p:tgtEl>
                                          <p:spTgt spid="89"/>
                                        </p:tgtEl>
                                        <p:attrNameLst>
                                          <p:attrName>style.visibility</p:attrName>
                                        </p:attrNameLst>
                                      </p:cBhvr>
                                      <p:to>
                                        <p:strVal val="visible"/>
                                      </p:to>
                                    </p:set>
                                    <p:animEffect transition="in" filter="wipe(left)">
                                      <p:cBhvr>
                                        <p:cTn id="17" dur="4000"/>
                                        <p:tgtEl>
                                          <p:spTgt spid="89"/>
                                        </p:tgtEl>
                                      </p:cBhvr>
                                    </p:animEffect>
                                  </p:childTnLst>
                                </p:cTn>
                              </p:par>
                            </p:childTnLst>
                          </p:cTn>
                        </p:par>
                        <p:par>
                          <p:cTn id="18" fill="hold">
                            <p:stCondLst>
                              <p:cond delay="20000"/>
                            </p:stCondLst>
                            <p:childTnLst>
                              <p:par>
                                <p:cTn id="19" presetID="22" presetClass="entr" presetSubtype="8" fill="hold" grpId="0" nodeType="afterEffect">
                                  <p:stCondLst>
                                    <p:cond delay="300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2000"/>
                                        <p:tgtEl>
                                          <p:spTgt spid="77"/>
                                        </p:tgtEl>
                                      </p:cBhvr>
                                    </p:animEffect>
                                  </p:childTnLst>
                                </p:cTn>
                              </p:par>
                              <p:par>
                                <p:cTn id="22" presetID="22" presetClass="entr" presetSubtype="8" fill="hold" nodeType="withEffect">
                                  <p:stCondLst>
                                    <p:cond delay="300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2000"/>
                                        <p:tgtEl>
                                          <p:spTgt spid="75"/>
                                        </p:tgtEl>
                                      </p:cBhvr>
                                    </p:animEffect>
                                  </p:childTnLst>
                                </p:cTn>
                              </p:par>
                            </p:childTnLst>
                          </p:cTn>
                        </p:par>
                        <p:par>
                          <p:cTn id="25" fill="hold">
                            <p:stCondLst>
                              <p:cond delay="25000"/>
                            </p:stCondLst>
                            <p:childTnLst>
                              <p:par>
                                <p:cTn id="26" presetID="63" presetClass="entr" presetSubtype="0" fill="hold" nodeType="afterEffect">
                                  <p:stCondLst>
                                    <p:cond delay="5000"/>
                                  </p:stCondLst>
                                  <p:childTnLst>
                                    <p:set>
                                      <p:cBhvr>
                                        <p:cTn id="27" dur="1" fill="hold">
                                          <p:stCondLst>
                                            <p:cond delay="0"/>
                                          </p:stCondLst>
                                        </p:cTn>
                                        <p:tgtEl>
                                          <p:spTgt spid="94"/>
                                        </p:tgtEl>
                                        <p:attrNameLst>
                                          <p:attrName>style.visibility</p:attrName>
                                        </p:attrNameLst>
                                      </p:cBhvr>
                                      <p:to>
                                        <p:strVal val="visible"/>
                                      </p:to>
                                    </p:set>
                                    <p:anim calcmode="lin" valueType="num">
                                      <p:cBhvr>
                                        <p:cTn id="28" dur="500" fill="hold"/>
                                        <p:tgtEl>
                                          <p:spTgt spid="94"/>
                                        </p:tgtEl>
                                        <p:attrNameLst>
                                          <p:attrName>drawProgress</p:attrName>
                                        </p:attrNameLst>
                                      </p:cBhvr>
                                      <p:tavLst>
                                        <p:tav tm="0">
                                          <p:val>
                                            <p:fltVal val="0"/>
                                          </p:val>
                                        </p:tav>
                                        <p:tav tm="100000">
                                          <p:val>
                                            <p:fltVal val="1"/>
                                          </p:val>
                                        </p:tav>
                                      </p:tavLst>
                                    </p:anim>
                                  </p:childTnLst>
                                </p:cTn>
                              </p:par>
                            </p:childTnLst>
                          </p:cTn>
                        </p:par>
                        <p:par>
                          <p:cTn id="29" fill="hold">
                            <p:stCondLst>
                              <p:cond delay="30500"/>
                            </p:stCondLst>
                            <p:childTnLst>
                              <p:par>
                                <p:cTn id="30" presetID="22" presetClass="entr" presetSubtype="8" fill="hold" nodeType="afterEffect">
                                  <p:stCondLst>
                                    <p:cond delay="3000"/>
                                  </p:stCondLst>
                                  <p:childTnLst>
                                    <p:set>
                                      <p:cBhvr>
                                        <p:cTn id="31" dur="1" fill="hold">
                                          <p:stCondLst>
                                            <p:cond delay="0"/>
                                          </p:stCondLst>
                                        </p:cTn>
                                        <p:tgtEl>
                                          <p:spTgt spid="90"/>
                                        </p:tgtEl>
                                        <p:attrNameLst>
                                          <p:attrName>style.visibility</p:attrName>
                                        </p:attrNameLst>
                                      </p:cBhvr>
                                      <p:to>
                                        <p:strVal val="visible"/>
                                      </p:to>
                                    </p:set>
                                    <p:animEffect transition="in" filter="wipe(left)">
                                      <p:cBhvr>
                                        <p:cTn id="32" dur="3000"/>
                                        <p:tgtEl>
                                          <p:spTgt spid="90"/>
                                        </p:tgtEl>
                                      </p:cBhvr>
                                    </p:animEffect>
                                  </p:childTnLst>
                                </p:cTn>
                              </p:par>
                            </p:childTnLst>
                          </p:cTn>
                        </p:par>
                        <p:par>
                          <p:cTn id="33" fill="hold">
                            <p:stCondLst>
                              <p:cond delay="36500"/>
                            </p:stCondLst>
                            <p:childTnLst>
                              <p:par>
                                <p:cTn id="34" presetID="63" presetClass="entr" presetSubtype="0" fill="hold" nodeType="afterEffect">
                                  <p:stCondLst>
                                    <p:cond delay="7300"/>
                                  </p:stCondLst>
                                  <p:childTnLst>
                                    <p:set>
                                      <p:cBhvr>
                                        <p:cTn id="35" dur="1" fill="hold">
                                          <p:stCondLst>
                                            <p:cond delay="0"/>
                                          </p:stCondLst>
                                        </p:cTn>
                                        <p:tgtEl>
                                          <p:spTgt spid="95"/>
                                        </p:tgtEl>
                                        <p:attrNameLst>
                                          <p:attrName>style.visibility</p:attrName>
                                        </p:attrNameLst>
                                      </p:cBhvr>
                                      <p:to>
                                        <p:strVal val="visible"/>
                                      </p:to>
                                    </p:set>
                                    <p:anim calcmode="lin" valueType="num">
                                      <p:cBhvr>
                                        <p:cTn id="36" dur="1000" fill="hold"/>
                                        <p:tgtEl>
                                          <p:spTgt spid="95"/>
                                        </p:tgtEl>
                                        <p:attrNameLst>
                                          <p:attrName>drawProgress</p:attrName>
                                        </p:attrNameLst>
                                      </p:cBhvr>
                                      <p:tavLst>
                                        <p:tav tm="0">
                                          <p:val>
                                            <p:fltVal val="0"/>
                                          </p:val>
                                        </p:tav>
                                        <p:tav tm="100000">
                                          <p:val>
                                            <p:fltVal val="1"/>
                                          </p:val>
                                        </p:tav>
                                      </p:tavLst>
                                    </p:anim>
                                  </p:childTnLst>
                                </p:cTn>
                              </p:par>
                            </p:childTnLst>
                          </p:cTn>
                        </p:par>
                        <p:par>
                          <p:cTn id="37" fill="hold">
                            <p:stCondLst>
                              <p:cond delay="44800"/>
                            </p:stCondLst>
                            <p:childTnLst>
                              <p:par>
                                <p:cTn id="38" presetID="22" presetClass="entr" presetSubtype="8" fill="hold" nodeType="afterEffect">
                                  <p:stCondLst>
                                    <p:cond delay="100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fill="hold" display="0">
                  <p:stCondLst>
                    <p:cond delay="indefinite"/>
                  </p:stCondLst>
                  <p:endCondLst>
                    <p:cond evt="onStopAudio" delay="0">
                      <p:tgtEl>
                        <p:sldTgt/>
                      </p:tgtEl>
                    </p:cond>
                  </p:endCondLst>
                </p:cTn>
                <p:tgtEl>
                  <p:spTgt spid="92"/>
                </p:tgtEl>
              </p:cMediaNode>
            </p:audio>
          </p:childTnLst>
        </p:cTn>
      </p:par>
    </p:tnLst>
    <p:bldLst>
      <p:bldP spid="53" grpId="0"/>
      <p:bldP spid="77" grpId="0"/>
      <p:bldP spid="9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C5D7323-307D-D740-C3A0-CF35B8BDF23A}"/>
              </a:ext>
            </a:extLst>
          </p:cNvPr>
          <p:cNvPicPr>
            <a:picLocks noChangeAspect="1"/>
          </p:cNvPicPr>
          <p:nvPr/>
        </p:nvPicPr>
        <p:blipFill>
          <a:blip r:embed="rId5"/>
          <a:stretch>
            <a:fillRect/>
          </a:stretch>
        </p:blipFill>
        <p:spPr>
          <a:xfrm>
            <a:off x="7606433" y="2189095"/>
            <a:ext cx="4085185" cy="2458341"/>
          </a:xfrm>
          <a:prstGeom prst="rect">
            <a:avLst/>
          </a:prstGeom>
          <a:ln>
            <a:solidFill>
              <a:schemeClr val="accent1"/>
            </a:solidFill>
          </a:ln>
        </p:spPr>
      </p:pic>
      <p:pic>
        <p:nvPicPr>
          <p:cNvPr id="16" name="Picture 15">
            <a:extLst>
              <a:ext uri="{FF2B5EF4-FFF2-40B4-BE49-F238E27FC236}">
                <a16:creationId xmlns:a16="http://schemas.microsoft.com/office/drawing/2014/main" id="{B1113E80-0877-5A40-DAB8-AB36B784EBE9}"/>
              </a:ext>
            </a:extLst>
          </p:cNvPr>
          <p:cNvPicPr>
            <a:picLocks noChangeAspect="1"/>
          </p:cNvPicPr>
          <p:nvPr/>
        </p:nvPicPr>
        <p:blipFill>
          <a:blip r:embed="rId6"/>
          <a:stretch>
            <a:fillRect/>
          </a:stretch>
        </p:blipFill>
        <p:spPr>
          <a:xfrm>
            <a:off x="500382" y="619397"/>
            <a:ext cx="5947283" cy="5619205"/>
          </a:xfrm>
          <a:prstGeom prst="rect">
            <a:avLst/>
          </a:prstGeom>
          <a:ln>
            <a:solidFill>
              <a:schemeClr val="accent1"/>
            </a:solidFill>
          </a:ln>
        </p:spPr>
      </p:pic>
      <p:grpSp>
        <p:nvGrpSpPr>
          <p:cNvPr id="24" name="Group 23">
            <a:extLst>
              <a:ext uri="{FF2B5EF4-FFF2-40B4-BE49-F238E27FC236}">
                <a16:creationId xmlns:a16="http://schemas.microsoft.com/office/drawing/2014/main" id="{7FF068D5-D490-9AC1-F30C-71DF6606C856}"/>
              </a:ext>
            </a:extLst>
          </p:cNvPr>
          <p:cNvGrpSpPr/>
          <p:nvPr/>
        </p:nvGrpSpPr>
        <p:grpSpPr>
          <a:xfrm>
            <a:off x="5217458" y="1876874"/>
            <a:ext cx="2725271" cy="2834015"/>
            <a:chOff x="5217458" y="1876874"/>
            <a:chExt cx="2725271" cy="2834015"/>
          </a:xfrm>
        </p:grpSpPr>
        <p:pic>
          <p:nvPicPr>
            <p:cNvPr id="4" name="Picture 3" descr="Shape&#10;&#10;Description automatically generated with low confidence">
              <a:extLst>
                <a:ext uri="{FF2B5EF4-FFF2-40B4-BE49-F238E27FC236}">
                  <a16:creationId xmlns:a16="http://schemas.microsoft.com/office/drawing/2014/main" id="{D3B06AF1-B8BE-753B-43A2-C252EC315D3D}"/>
                </a:ext>
              </a:extLst>
            </p:cNvPr>
            <p:cNvPicPr>
              <a:picLocks noChangeAspect="1"/>
            </p:cNvPicPr>
            <p:nvPr/>
          </p:nvPicPr>
          <p:blipFill rotWithShape="1">
            <a:blip r:embed="rId7">
              <a:extLst>
                <a:ext uri="{28A0092B-C50C-407E-A947-70E740481C1C}">
                  <a14:useLocalDpi xmlns:a14="http://schemas.microsoft.com/office/drawing/2010/main" val="0"/>
                </a:ext>
              </a:extLst>
            </a:blip>
            <a:srcRect b="3837"/>
            <a:stretch/>
          </p:blipFill>
          <p:spPr>
            <a:xfrm rot="16200000">
              <a:off x="5163086" y="1931246"/>
              <a:ext cx="2834015" cy="2725271"/>
            </a:xfrm>
            <a:prstGeom prst="rect">
              <a:avLst/>
            </a:prstGeom>
          </p:spPr>
        </p:pic>
        <p:pic>
          <p:nvPicPr>
            <p:cNvPr id="6" name="Picture 2">
              <a:extLst>
                <a:ext uri="{FF2B5EF4-FFF2-40B4-BE49-F238E27FC236}">
                  <a16:creationId xmlns:a16="http://schemas.microsoft.com/office/drawing/2014/main" id="{2A81BA59-3EFE-B734-11EC-2D242F169FB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6000" y="2880357"/>
              <a:ext cx="1358023" cy="1097284"/>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46B439B6-BEC0-99BF-4A3D-08F62759BBA0}"/>
                  </a:ext>
                </a:extLst>
              </p14:cNvPr>
              <p14:cNvContentPartPr/>
              <p14:nvPr/>
            </p14:nvContentPartPr>
            <p14:xfrm>
              <a:off x="2071299" y="504494"/>
              <a:ext cx="4487040" cy="573480"/>
            </p14:xfrm>
          </p:contentPart>
        </mc:Choice>
        <mc:Fallback>
          <p:pic>
            <p:nvPicPr>
              <p:cNvPr id="22" name="Ink 21">
                <a:extLst>
                  <a:ext uri="{FF2B5EF4-FFF2-40B4-BE49-F238E27FC236}">
                    <a16:creationId xmlns:a16="http://schemas.microsoft.com/office/drawing/2014/main" id="{46B439B6-BEC0-99BF-4A3D-08F62759BBA0}"/>
                  </a:ext>
                </a:extLst>
              </p:cNvPr>
              <p:cNvPicPr/>
              <p:nvPr/>
            </p:nvPicPr>
            <p:blipFill>
              <a:blip r:embed="rId10"/>
              <a:stretch>
                <a:fillRect/>
              </a:stretch>
            </p:blipFill>
            <p:spPr>
              <a:xfrm>
                <a:off x="2062299" y="495494"/>
                <a:ext cx="4504680" cy="5911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3" name="Ink 22">
                <a:extLst>
                  <a:ext uri="{FF2B5EF4-FFF2-40B4-BE49-F238E27FC236}">
                    <a16:creationId xmlns:a16="http://schemas.microsoft.com/office/drawing/2014/main" id="{5A7CB93E-2715-ED3D-2C68-1FF9B6751F18}"/>
                  </a:ext>
                </a:extLst>
              </p14:cNvPr>
              <p14:cNvContentPartPr/>
              <p14:nvPr/>
            </p14:nvContentPartPr>
            <p14:xfrm>
              <a:off x="7508379" y="2008214"/>
              <a:ext cx="2154600" cy="2956680"/>
            </p14:xfrm>
          </p:contentPart>
        </mc:Choice>
        <mc:Fallback>
          <p:pic>
            <p:nvPicPr>
              <p:cNvPr id="23" name="Ink 22">
                <a:extLst>
                  <a:ext uri="{FF2B5EF4-FFF2-40B4-BE49-F238E27FC236}">
                    <a16:creationId xmlns:a16="http://schemas.microsoft.com/office/drawing/2014/main" id="{5A7CB93E-2715-ED3D-2C68-1FF9B6751F18}"/>
                  </a:ext>
                </a:extLst>
              </p:cNvPr>
              <p:cNvPicPr/>
              <p:nvPr/>
            </p:nvPicPr>
            <p:blipFill>
              <a:blip r:embed="rId12"/>
              <a:stretch>
                <a:fillRect/>
              </a:stretch>
            </p:blipFill>
            <p:spPr>
              <a:xfrm>
                <a:off x="7499379" y="1999574"/>
                <a:ext cx="2172240" cy="2974320"/>
              </a:xfrm>
              <a:prstGeom prst="rect">
                <a:avLst/>
              </a:prstGeom>
            </p:spPr>
          </p:pic>
        </mc:Fallback>
      </mc:AlternateContent>
      <p:pic>
        <p:nvPicPr>
          <p:cNvPr id="21" name="Picture 20">
            <a:extLst>
              <a:ext uri="{FF2B5EF4-FFF2-40B4-BE49-F238E27FC236}">
                <a16:creationId xmlns:a16="http://schemas.microsoft.com/office/drawing/2014/main" id="{CB6B1473-0F91-660A-85F7-2F100D39B29A}"/>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5813073" y="250490"/>
            <a:ext cx="1747912" cy="620227"/>
          </a:xfrm>
          <a:prstGeom prst="rect">
            <a:avLst/>
          </a:prstGeom>
        </p:spPr>
      </p:pic>
      <p:pic>
        <p:nvPicPr>
          <p:cNvPr id="25" name="Slide 4">
            <a:hlinkClick r:id="" action="ppaction://media"/>
            <a:extLst>
              <a:ext uri="{FF2B5EF4-FFF2-40B4-BE49-F238E27FC236}">
                <a16:creationId xmlns:a16="http://schemas.microsoft.com/office/drawing/2014/main" id="{8557A001-ADD5-EDEF-5227-8B7AA966322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0491694" y="6035402"/>
            <a:ext cx="406400" cy="406400"/>
          </a:xfrm>
          <a:prstGeom prst="rect">
            <a:avLst/>
          </a:prstGeom>
        </p:spPr>
      </p:pic>
    </p:spTree>
    <p:extLst>
      <p:ext uri="{BB962C8B-B14F-4D97-AF65-F5344CB8AC3E}">
        <p14:creationId xmlns:p14="http://schemas.microsoft.com/office/powerpoint/2010/main" val="15397384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9000">
        <p15:prstTrans prst="peelOff"/>
      </p:transition>
    </mc:Choice>
    <mc:Fallback>
      <p:transition spd="slow" advTm="19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22" presetClass="entr" presetSubtype="8" fill="hold" nodeType="withEffect">
                                  <p:stCondLst>
                                    <p:cond delay="150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2000"/>
                                        <p:tgtEl>
                                          <p:spTgt spid="16"/>
                                        </p:tgtEl>
                                      </p:cBhvr>
                                    </p:animEffect>
                                  </p:childTnLst>
                                </p:cTn>
                              </p:par>
                            </p:childTnLst>
                          </p:cTn>
                        </p:par>
                        <p:par>
                          <p:cTn id="10" fill="hold">
                            <p:stCondLst>
                              <p:cond delay="3500"/>
                            </p:stCondLst>
                            <p:childTnLst>
                              <p:par>
                                <p:cTn id="11" presetID="22" presetClass="entr" presetSubtype="8"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1500"/>
                                        <p:tgtEl>
                                          <p:spTgt spid="24"/>
                                        </p:tgtEl>
                                      </p:cBhvr>
                                    </p:animEffect>
                                  </p:childTnLst>
                                </p:cTn>
                              </p:par>
                            </p:childTnLst>
                          </p:cTn>
                        </p:par>
                        <p:par>
                          <p:cTn id="14" fill="hold">
                            <p:stCondLst>
                              <p:cond delay="5000"/>
                            </p:stCondLst>
                            <p:childTnLst>
                              <p:par>
                                <p:cTn id="15" presetID="2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500"/>
                                        <p:tgtEl>
                                          <p:spTgt spid="12"/>
                                        </p:tgtEl>
                                      </p:cBhvr>
                                    </p:animEffect>
                                  </p:childTnLst>
                                </p:cTn>
                              </p:par>
                            </p:childTnLst>
                          </p:cTn>
                        </p:par>
                        <p:par>
                          <p:cTn id="18" fill="hold">
                            <p:stCondLst>
                              <p:cond delay="6500"/>
                            </p:stCondLst>
                            <p:childTnLst>
                              <p:par>
                                <p:cTn id="19" presetID="63" presetClass="entr" presetSubtype="0" fill="hold" nodeType="afterEffect">
                                  <p:stCondLst>
                                    <p:cond delay="1000"/>
                                  </p:stCondLst>
                                  <p:childTnLst>
                                    <p:set>
                                      <p:cBhvr>
                                        <p:cTn id="20" dur="1" fill="hold">
                                          <p:stCondLst>
                                            <p:cond delay="0"/>
                                          </p:stCondLst>
                                        </p:cTn>
                                        <p:tgtEl>
                                          <p:spTgt spid="23"/>
                                        </p:tgtEl>
                                        <p:attrNameLst>
                                          <p:attrName>style.visibility</p:attrName>
                                        </p:attrNameLst>
                                      </p:cBhvr>
                                      <p:to>
                                        <p:strVal val="visible"/>
                                      </p:to>
                                    </p:set>
                                    <p:anim calcmode="lin" valueType="num">
                                      <p:cBhvr>
                                        <p:cTn id="21" dur="2000" fill="hold"/>
                                        <p:tgtEl>
                                          <p:spTgt spid="23"/>
                                        </p:tgtEl>
                                        <p:attrNameLst>
                                          <p:attrName>drawProgress</p:attrName>
                                        </p:attrNameLst>
                                      </p:cBhvr>
                                      <p:tavLst>
                                        <p:tav tm="0">
                                          <p:val>
                                            <p:fltVal val="0"/>
                                          </p:val>
                                        </p:tav>
                                        <p:tav tm="100000">
                                          <p:val>
                                            <p:fltVal val="1"/>
                                          </p:val>
                                        </p:tav>
                                      </p:tavLst>
                                    </p:anim>
                                  </p:childTnLst>
                                </p:cTn>
                              </p:par>
                            </p:childTnLst>
                          </p:cTn>
                        </p:par>
                        <p:par>
                          <p:cTn id="22" fill="hold">
                            <p:stCondLst>
                              <p:cond delay="9500"/>
                            </p:stCondLst>
                            <p:childTnLst>
                              <p:par>
                                <p:cTn id="23" presetID="22" presetClass="entr" presetSubtype="8" fill="hold" nodeType="afterEffect">
                                  <p:stCondLst>
                                    <p:cond delay="300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par>
                          <p:cTn id="26" fill="hold">
                            <p:stCondLst>
                              <p:cond delay="13000"/>
                            </p:stCondLst>
                            <p:childTnLst>
                              <p:par>
                                <p:cTn id="27" presetID="63" presetClass="entr" presetSubtype="0"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0" fill="hold"/>
                                        <p:tgtEl>
                                          <p:spTgt spid="22"/>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0" fill="hold" display="0">
                  <p:stCondLst>
                    <p:cond delay="indefinite"/>
                  </p:stCondLst>
                  <p:endCondLst>
                    <p:cond evt="onStopAudio" delay="0">
                      <p:tgtEl>
                        <p:sldTgt/>
                      </p:tgtEl>
                    </p:cond>
                  </p:endCondLst>
                </p:cTn>
                <p:tgtEl>
                  <p:spTgt spid="2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ries decompose forecast.">
            <a:extLst>
              <a:ext uri="{FF2B5EF4-FFF2-40B4-BE49-F238E27FC236}">
                <a16:creationId xmlns:a16="http://schemas.microsoft.com/office/drawing/2014/main" id="{23754A02-537F-3CC3-B614-12BC96587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4965" y="4365588"/>
            <a:ext cx="8462681" cy="1573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560213-FD29-B8F3-F120-F6195EA58FE9}"/>
              </a:ext>
            </a:extLst>
          </p:cNvPr>
          <p:cNvPicPr>
            <a:picLocks noChangeAspect="1"/>
          </p:cNvPicPr>
          <p:nvPr/>
        </p:nvPicPr>
        <p:blipFill>
          <a:blip r:embed="rId6"/>
          <a:stretch>
            <a:fillRect/>
          </a:stretch>
        </p:blipFill>
        <p:spPr>
          <a:xfrm>
            <a:off x="7606433" y="2189095"/>
            <a:ext cx="4085185" cy="2458341"/>
          </a:xfrm>
          <a:prstGeom prst="rect">
            <a:avLst/>
          </a:prstGeom>
          <a:ln>
            <a:solidFill>
              <a:schemeClr val="accent1"/>
            </a:solidFill>
          </a:ln>
        </p:spPr>
      </p:pic>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F3197DEA-F221-BBCC-C7C9-BE7ED9DD5EFD}"/>
                  </a:ext>
                </a:extLst>
              </p14:cNvPr>
              <p14:cNvContentPartPr/>
              <p14:nvPr/>
            </p14:nvContentPartPr>
            <p14:xfrm>
              <a:off x="8004459" y="4044014"/>
              <a:ext cx="2180520" cy="1999080"/>
            </p14:xfrm>
          </p:contentPart>
        </mc:Choice>
        <mc:Fallback>
          <p:pic>
            <p:nvPicPr>
              <p:cNvPr id="7" name="Ink 6">
                <a:extLst>
                  <a:ext uri="{FF2B5EF4-FFF2-40B4-BE49-F238E27FC236}">
                    <a16:creationId xmlns:a16="http://schemas.microsoft.com/office/drawing/2014/main" id="{F3197DEA-F221-BBCC-C7C9-BE7ED9DD5EFD}"/>
                  </a:ext>
                </a:extLst>
              </p:cNvPr>
              <p:cNvPicPr/>
              <p:nvPr/>
            </p:nvPicPr>
            <p:blipFill>
              <a:blip r:embed="rId8"/>
              <a:stretch>
                <a:fillRect/>
              </a:stretch>
            </p:blipFill>
            <p:spPr>
              <a:xfrm>
                <a:off x="7995459" y="4035374"/>
                <a:ext cx="2198160" cy="2016720"/>
              </a:xfrm>
              <a:prstGeom prst="rect">
                <a:avLst/>
              </a:prstGeom>
            </p:spPr>
          </p:pic>
        </mc:Fallback>
      </mc:AlternateContent>
      <p:grpSp>
        <p:nvGrpSpPr>
          <p:cNvPr id="9" name="Group 8">
            <a:extLst>
              <a:ext uri="{FF2B5EF4-FFF2-40B4-BE49-F238E27FC236}">
                <a16:creationId xmlns:a16="http://schemas.microsoft.com/office/drawing/2014/main" id="{F1EDA484-1842-5E92-60B0-6D5B57881ECD}"/>
              </a:ext>
            </a:extLst>
          </p:cNvPr>
          <p:cNvGrpSpPr/>
          <p:nvPr/>
        </p:nvGrpSpPr>
        <p:grpSpPr>
          <a:xfrm>
            <a:off x="5469149" y="3081929"/>
            <a:ext cx="1962643" cy="1024838"/>
            <a:chOff x="4585567" y="2916581"/>
            <a:chExt cx="1962643" cy="1024838"/>
          </a:xfrm>
        </p:grpSpPr>
        <p:pic>
          <p:nvPicPr>
            <p:cNvPr id="6" name="Picture 5" descr="Shape&#10;&#10;Description automatically generated with medium confidence">
              <a:extLst>
                <a:ext uri="{FF2B5EF4-FFF2-40B4-BE49-F238E27FC236}">
                  <a16:creationId xmlns:a16="http://schemas.microsoft.com/office/drawing/2014/main" id="{FFB90495-EF41-3FF0-F535-567218FC2F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5583581" y="2976790"/>
              <a:ext cx="1024838" cy="904420"/>
            </a:xfrm>
            <a:prstGeom prst="rect">
              <a:avLst/>
            </a:prstGeom>
          </p:spPr>
        </p:pic>
        <p:pic>
          <p:nvPicPr>
            <p:cNvPr id="8" name="Picture 2">
              <a:extLst>
                <a:ext uri="{FF2B5EF4-FFF2-40B4-BE49-F238E27FC236}">
                  <a16:creationId xmlns:a16="http://schemas.microsoft.com/office/drawing/2014/main" id="{5847F249-1C97-DB5B-DD87-C7AC46DD2DE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5567" y="3063613"/>
              <a:ext cx="904421" cy="73077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Slide 5">
            <a:hlinkClick r:id="" action="ppaction://media"/>
            <a:extLst>
              <a:ext uri="{FF2B5EF4-FFF2-40B4-BE49-F238E27FC236}">
                <a16:creationId xmlns:a16="http://schemas.microsoft.com/office/drawing/2014/main" id="{9E6A1A52-1A18-8CF6-E824-E60A6065A644}"/>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092330" y="249518"/>
            <a:ext cx="406400" cy="406400"/>
          </a:xfrm>
          <a:prstGeom prst="rect">
            <a:avLst/>
          </a:prstGeom>
        </p:spPr>
      </p:pic>
    </p:spTree>
    <p:extLst>
      <p:ext uri="{BB962C8B-B14F-4D97-AF65-F5344CB8AC3E}">
        <p14:creationId xmlns:p14="http://schemas.microsoft.com/office/powerpoint/2010/main" val="3313619743"/>
      </p:ext>
    </p:extLst>
  </p:cSld>
  <p:clrMapOvr>
    <a:masterClrMapping/>
  </p:clrMapOvr>
  <mc:AlternateContent xmlns:mc="http://schemas.openxmlformats.org/markup-compatibility/2006">
    <mc:Choice xmlns:p14="http://schemas.microsoft.com/office/powerpoint/2010/main" Requires="p14">
      <p:transition spd="med" p14:dur="700" advTm="40000">
        <p:fade/>
      </p:transition>
    </mc:Choice>
    <mc:Fallback>
      <p:transition spd="med" advTm="4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3.75E-6 3.7037E-7 L -0.27969 -0.27616 " pathEditMode="relative" rAng="0" ptsTypes="AA">
                                      <p:cBhvr>
                                        <p:cTn id="9" dur="2000" fill="hold"/>
                                        <p:tgtEl>
                                          <p:spTgt spid="5"/>
                                        </p:tgtEl>
                                        <p:attrNameLst>
                                          <p:attrName>ppt_x</p:attrName>
                                          <p:attrName>ppt_y</p:attrName>
                                        </p:attrNameLst>
                                      </p:cBhvr>
                                      <p:rCtr x="-13984" y="-13819"/>
                                    </p:animMotion>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childTnLst>
                          </p:cTn>
                        </p:par>
                        <p:par>
                          <p:cTn id="14" fill="hold">
                            <p:stCondLst>
                              <p:cond delay="4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par>
                          <p:cTn id="18" fill="hold">
                            <p:stCondLst>
                              <p:cond delay="6000"/>
                            </p:stCondLst>
                            <p:childTnLst>
                              <p:par>
                                <p:cTn id="19" presetID="63" presetClass="entr" presetSubtype="0" fill="hold" nodeType="afterEffect">
                                  <p:stCondLst>
                                    <p:cond delay="15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2000" fill="hold"/>
                                        <p:tgtEl>
                                          <p:spTgt spid="7"/>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9F9E97-C8CD-3389-8C64-DB869D7C964F}"/>
              </a:ext>
            </a:extLst>
          </p:cNvPr>
          <p:cNvSpPr txBox="1"/>
          <p:nvPr/>
        </p:nvSpPr>
        <p:spPr>
          <a:xfrm>
            <a:off x="1687165" y="2505670"/>
            <a:ext cx="9402176" cy="1846659"/>
          </a:xfrm>
          <a:prstGeom prst="rect">
            <a:avLst/>
          </a:prstGeom>
          <a:noFill/>
        </p:spPr>
        <p:txBody>
          <a:bodyPr wrap="square" lIns="0" tIns="0" rIns="0" bIns="0" rtlCol="0">
            <a:spAutoFit/>
          </a:bodyPr>
          <a:lstStyle/>
          <a:p>
            <a:pPr algn="ctr"/>
            <a:r>
              <a:rPr lang="en-US" sz="6000" dirty="0">
                <a:gradFill>
                  <a:gsLst>
                    <a:gs pos="2917">
                      <a:schemeClr val="tx1"/>
                    </a:gs>
                    <a:gs pos="30000">
                      <a:schemeClr val="tx1"/>
                    </a:gs>
                  </a:gsLst>
                  <a:lin ang="5400000" scaled="0"/>
                </a:gradFill>
                <a:latin typeface="Baguet Script" panose="020B0604020202020204" pitchFamily="2" charset="0"/>
              </a:rPr>
              <a:t>https://aka.ms/</a:t>
            </a:r>
            <a:br>
              <a:rPr lang="en-US" sz="6000" dirty="0">
                <a:gradFill>
                  <a:gsLst>
                    <a:gs pos="2917">
                      <a:schemeClr val="tx1"/>
                    </a:gs>
                    <a:gs pos="30000">
                      <a:schemeClr val="tx1"/>
                    </a:gs>
                  </a:gsLst>
                  <a:lin ang="5400000" scaled="0"/>
                </a:gradFill>
                <a:latin typeface="Baguet Script" panose="020B0604020202020204" pitchFamily="2" charset="0"/>
              </a:rPr>
            </a:br>
            <a:r>
              <a:rPr lang="en-US" sz="6000" dirty="0">
                <a:gradFill>
                  <a:gsLst>
                    <a:gs pos="2917">
                      <a:schemeClr val="tx1"/>
                    </a:gs>
                    <a:gs pos="30000">
                      <a:schemeClr val="tx1"/>
                    </a:gs>
                  </a:gsLst>
                  <a:lin ang="5400000" scaled="0"/>
                </a:gradFill>
                <a:latin typeface="Baguet Script" panose="020B0604020202020204" pitchFamily="2" charset="0"/>
              </a:rPr>
              <a:t>Sentinel-Custom-Analytics</a:t>
            </a:r>
          </a:p>
        </p:txBody>
      </p:sp>
      <p:pic>
        <p:nvPicPr>
          <p:cNvPr id="5" name="Slide 6">
            <a:hlinkClick r:id="" action="ppaction://media"/>
            <a:extLst>
              <a:ext uri="{FF2B5EF4-FFF2-40B4-BE49-F238E27FC236}">
                <a16:creationId xmlns:a16="http://schemas.microsoft.com/office/drawing/2014/main" id="{CBC26157-D633-F33C-A24A-C0DCDB38C96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86141" y="6139330"/>
            <a:ext cx="406400" cy="406400"/>
          </a:xfrm>
          <a:prstGeom prst="rect">
            <a:avLst/>
          </a:prstGeom>
        </p:spPr>
      </p:pic>
    </p:spTree>
    <p:extLst>
      <p:ext uri="{BB962C8B-B14F-4D97-AF65-F5344CB8AC3E}">
        <p14:creationId xmlns:p14="http://schemas.microsoft.com/office/powerpoint/2010/main" val="12069706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0">
        <p15:prstTrans prst="peelOff"/>
      </p:transition>
    </mc:Choice>
    <mc:Fallback>
      <p:transition spd="slow"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1" fill="hold" display="0">
                  <p:stCondLst>
                    <p:cond delay="indefinite"/>
                  </p:stCondLst>
                  <p:endCondLst>
                    <p:cond evt="onStopAudio" delay="0">
                      <p:tgtEl>
                        <p:sldTgt/>
                      </p:tgtEl>
                    </p:cond>
                  </p:endCondLst>
                </p:cTn>
                <p:tgtEl>
                  <p:spTgt spid="5"/>
                </p:tgtEl>
              </p:cMediaNode>
            </p:audio>
          </p:childTnLst>
        </p:cTn>
      </p:par>
    </p:tnLst>
    <p:bldLst>
      <p:bldP spid="4" grpId="0"/>
    </p:bldLst>
  </p:timing>
</p:sld>
</file>

<file path=ppt/theme/theme1.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5.potx" id="{BF5FA84F-C0F9-43E9-A81B-1BC3E0AF1AA9}" vid="{65D980AB-A06F-46D3-A5C8-C810E78D0E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520A40FE793D46B9DF914CD0951042" ma:contentTypeVersion="20" ma:contentTypeDescription="Create a new document." ma:contentTypeScope="" ma:versionID="9e9a3fab0c1bb0471b6a97f3189d88f9">
  <xsd:schema xmlns:xsd="http://www.w3.org/2001/XMLSchema" xmlns:xs="http://www.w3.org/2001/XMLSchema" xmlns:p="http://schemas.microsoft.com/office/2006/metadata/properties" xmlns:ns1="http://schemas.microsoft.com/sharepoint/v3" xmlns:ns2="c30165be-4ded-4500-8ca9-9c327c68dfca" xmlns:ns3="1ed7e753-a6c6-4fe1-8230-295cdf97e31a" xmlns:ns4="230e9df3-be65-4c73-a93b-d1236ebd677e" targetNamespace="http://schemas.microsoft.com/office/2006/metadata/properties" ma:root="true" ma:fieldsID="d53bfb7359f79beeabb98670d3245db5" ns1:_="" ns2:_="" ns3:_="" ns4:_="">
    <xsd:import namespace="http://schemas.microsoft.com/sharepoint/v3"/>
    <xsd:import namespace="c30165be-4ded-4500-8ca9-9c327c68dfca"/>
    <xsd:import namespace="1ed7e753-a6c6-4fe1-8230-295cdf97e31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0165be-4ded-4500-8ca9-9c327c68df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ed7e753-a6c6-4fe1-8230-295cdf97e31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92d7887c-3c6a-43cc-a57a-2107d64dcb3b}" ma:internalName="TaxCatchAll" ma:showField="CatchAllData" ma:web="1ed7e753-a6c6-4fe1-8230-295cdf97e31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30165be-4ded-4500-8ca9-9c327c68dfca" xsi:nil="true"/>
    <_ip_UnifiedCompliancePolicyUIAction xmlns="http://schemas.microsoft.com/sharepoint/v3" xsi:nil="true"/>
    <_ip_UnifiedCompliancePolicyProperties xmlns="http://schemas.microsoft.com/sharepoint/v3" xsi:nil="true"/>
    <lcf76f155ced4ddcb4097134ff3c332f xmlns="c30165be-4ded-4500-8ca9-9c327c68dfca">
      <Terms xmlns="http://schemas.microsoft.com/office/infopath/2007/PartnerControls"/>
    </lcf76f155ced4ddcb4097134ff3c332f>
    <TaxCatchAll xmlns="230e9df3-be65-4c73-a93b-d1236ebd677e" xsi:nil="true"/>
    <SharedWithUsers xmlns="1ed7e753-a6c6-4fe1-8230-295cdf97e31a">
      <UserInfo>
        <DisplayName>Israel Aloni</DisplayName>
        <AccountId>3335</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8DB7C3-6E3A-453C-8A88-774BF5DD67FD}">
  <ds:schemaRefs>
    <ds:schemaRef ds:uri="1ed7e753-a6c6-4fe1-8230-295cdf97e31a"/>
    <ds:schemaRef ds:uri="230e9df3-be65-4c73-a93b-d1236ebd677e"/>
    <ds:schemaRef ds:uri="c30165be-4ded-4500-8ca9-9c327c68df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6436B68-0AFF-4334-89E7-2F57BE465134}">
  <ds:schemaRefs>
    <ds:schemaRef ds:uri="1ed7e753-a6c6-4fe1-8230-295cdf97e31a"/>
    <ds:schemaRef ds:uri="230e9df3-be65-4c73-a93b-d1236ebd677e"/>
    <ds:schemaRef ds:uri="c30165be-4ded-4500-8ca9-9c327c68df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7580D08-728F-48B2-B0FE-9DAD23C94A4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8111</TotalTime>
  <Words>521</Words>
  <Application>Microsoft Office PowerPoint</Application>
  <PresentationFormat>Widescreen</PresentationFormat>
  <Paragraphs>55</Paragraphs>
  <Slides>6</Slides>
  <Notes>6</Notes>
  <HiddenSlides>0</HiddenSlides>
  <MMClips>6</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Arial</vt:lpstr>
      <vt:lpstr>Baguet Script</vt:lpstr>
      <vt:lpstr>Calibri</vt:lpstr>
      <vt:lpstr>Consolas</vt:lpstr>
      <vt:lpstr>Open Sans</vt:lpstr>
      <vt:lpstr>Segoe UI</vt:lpstr>
      <vt:lpstr>Segoe UI Semibold</vt:lpstr>
      <vt:lpstr>Source Sans Pro</vt:lpstr>
      <vt:lpstr>Wingdings</vt:lpstr>
      <vt:lpstr>1_White Template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Sentinel  High Touch Project Planning</dc:title>
  <dc:creator>Ofer Shezaf</dc:creator>
  <cp:lastModifiedBy>Ofer Shezaf</cp:lastModifiedBy>
  <cp:revision>5</cp:revision>
  <dcterms:created xsi:type="dcterms:W3CDTF">2020-09-09T07:28:54Z</dcterms:created>
  <dcterms:modified xsi:type="dcterms:W3CDTF">2022-09-26T12:15:24Z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0x01010041520A40FE793D46B9DF914CD0951042</vt:lpwstr>
  </property>
  <property fmtid="{D5CDD505-2E9C-101B-9397-08002B2CF9AE}" pid="3" name="MSIP_Label_f42aa342-8706-4288-bd11-ebb85995028c_Enabled">
    <vt:lpwstr>true</vt:lpwstr>
  </property>
  <property fmtid="{D5CDD505-2E9C-101B-9397-08002B2CF9AE}" pid="4" name="MSIP_Label_f42aa342-8706-4288-bd11-ebb85995028c_SetDate">
    <vt:lpwstr>2021-08-18T18:12:12Z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2cba8e8d-c6de-41e9-89c3-10f41075f0e6</vt:lpwstr>
  </property>
  <property fmtid="{D5CDD505-2E9C-101B-9397-08002B2CF9AE}" pid="9" name="MSIP_Label_f42aa342-8706-4288-bd11-ebb85995028c_ContentBits">
    <vt:lpwstr>0</vt:lpwstr>
  </property>
  <property fmtid="{D5CDD505-2E9C-101B-9397-08002B2CF9AE}" pid="10" name="MediaServiceImageTags">
    <vt:lpwstr/>
  </property>
</Properties>
</file>